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98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908720"/>
            <a:ext cx="3744416" cy="21602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7" name="Picture 3" descr="C:\Users\Василич\Downloads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530"/>
            <a:ext cx="6336704" cy="643219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18457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Василич\Downloads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"/>
            <a:ext cx="5688632" cy="6841244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sp>
        <p:nvSpPr>
          <p:cNvPr id="4" name="Багетная рамка 3"/>
          <p:cNvSpPr/>
          <p:nvPr/>
        </p:nvSpPr>
        <p:spPr>
          <a:xfrm>
            <a:off x="4283968" y="2204864"/>
            <a:ext cx="648072" cy="72008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3491880" y="3429000"/>
            <a:ext cx="648072" cy="864096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5076056" y="3429000"/>
            <a:ext cx="648072" cy="792088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3491880" y="4797152"/>
            <a:ext cx="648072" cy="792088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5076056" y="4797152"/>
            <a:ext cx="648072" cy="792088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Василич\Downloads\1290583zzlxpxb1g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56992"/>
            <a:ext cx="648072" cy="864096"/>
          </a:xfrm>
          <a:prstGeom prst="rect">
            <a:avLst/>
          </a:prstGeom>
          <a:noFill/>
        </p:spPr>
      </p:pic>
      <p:pic>
        <p:nvPicPr>
          <p:cNvPr id="4100" name="Picture 4" descr="C:\Users\Василич\Downloads\anime-myshy-20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204864"/>
            <a:ext cx="746264" cy="720080"/>
          </a:xfrm>
          <a:prstGeom prst="rect">
            <a:avLst/>
          </a:prstGeom>
          <a:noFill/>
        </p:spPr>
      </p:pic>
      <p:pic>
        <p:nvPicPr>
          <p:cNvPr id="4101" name="Picture 5" descr="C:\Users\Василич\Downloads\croacroa123411094394_gro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449574"/>
            <a:ext cx="504056" cy="864096"/>
          </a:xfrm>
          <a:prstGeom prst="rect">
            <a:avLst/>
          </a:prstGeom>
          <a:noFill/>
        </p:spPr>
      </p:pic>
      <p:pic>
        <p:nvPicPr>
          <p:cNvPr id="4102" name="Picture 6" descr="C:\Users\Василич\Downloads\yapanim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797152"/>
            <a:ext cx="720080" cy="720080"/>
          </a:xfrm>
          <a:prstGeom prst="rect">
            <a:avLst/>
          </a:prstGeom>
          <a:noFill/>
        </p:spPr>
      </p:pic>
      <p:pic>
        <p:nvPicPr>
          <p:cNvPr id="4103" name="Picture 7" descr="C:\Users\Василич\Downloads\30348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797152"/>
            <a:ext cx="720080" cy="807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376264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Тут и сказочки конец,</a:t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кто слушал молодец!!!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365104"/>
            <a:ext cx="1008112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140968"/>
            <a:ext cx="720080" cy="72008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3068960"/>
            <a:ext cx="72008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653136"/>
            <a:ext cx="792088" cy="86409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365104"/>
            <a:ext cx="1008112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3068960"/>
            <a:ext cx="72008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653136"/>
            <a:ext cx="792088" cy="86409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365104"/>
            <a:ext cx="1008112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3068960"/>
            <a:ext cx="72008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653136"/>
            <a:ext cx="792088" cy="86409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3068960"/>
            <a:ext cx="72008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365104"/>
            <a:ext cx="1008112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653136"/>
            <a:ext cx="792088" cy="86409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365104"/>
            <a:ext cx="1008112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653136"/>
            <a:ext cx="792088" cy="86409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653136"/>
            <a:ext cx="792088" cy="86409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365104"/>
            <a:ext cx="1008112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437112"/>
            <a:ext cx="1008112" cy="1296144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4581128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412776"/>
            <a:ext cx="396044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силич\Downloads\house_pictures_for_kids_4-428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36704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5" name="Багетная рамка 4"/>
          <p:cNvSpPr/>
          <p:nvPr/>
        </p:nvSpPr>
        <p:spPr>
          <a:xfrm>
            <a:off x="5076056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059832" y="4365104"/>
            <a:ext cx="1080120" cy="144016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509120"/>
            <a:ext cx="720080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3059832" y="2780928"/>
            <a:ext cx="1080120" cy="1368152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4437112"/>
            <a:ext cx="1008112" cy="1296144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Тут и сказочки конец,  а кто слушал молодец!!!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Матюха</dc:creator>
  <cp:lastModifiedBy>Василич</cp:lastModifiedBy>
  <cp:revision>27</cp:revision>
  <dcterms:created xsi:type="dcterms:W3CDTF">2019-04-22T18:45:56Z</dcterms:created>
  <dcterms:modified xsi:type="dcterms:W3CDTF">2019-04-22T23:06:14Z</dcterms:modified>
</cp:coreProperties>
</file>