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5" r:id="rId9"/>
    <p:sldId id="266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363E3A-7B83-4D62-B984-7D9029570EDB}">
          <p14:sldIdLst>
            <p14:sldId id="257"/>
            <p14:sldId id="256"/>
            <p14:sldId id="259"/>
            <p14:sldId id="258"/>
            <p14:sldId id="260"/>
            <p14:sldId id="261"/>
            <p14:sldId id="262"/>
            <p14:sldId id="265"/>
            <p14:sldId id="266"/>
            <p14:sldId id="264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89EADB-4449-44B8-A35E-C31231CC9EC6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8A2E26-E339-45D7-B680-05EF4A53B3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71870/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48" y="188640"/>
            <a:ext cx="8568952" cy="642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295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2.ppt-online.org/files2/slide/x/xCqd0G26c8l4IHBW37DrwKbYhTnVOaLkAyXQeSMRv/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327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11a7/000bd176-7692d98d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8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32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5589240"/>
            <a:ext cx="8424936" cy="882119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учитель математики:</a:t>
            </a:r>
          </a:p>
          <a:p>
            <a:r>
              <a:rPr lang="ru-RU" dirty="0" smtClean="0"/>
              <a:t> МОУ «Оршинская СОШ»  </a:t>
            </a:r>
            <a:r>
              <a:rPr lang="ru-RU" dirty="0" err="1" smtClean="0"/>
              <a:t>Миклина</a:t>
            </a:r>
            <a:r>
              <a:rPr lang="ru-RU" dirty="0" smtClean="0"/>
              <a:t> Ольга Вячеславовна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352928" cy="2880320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Тема урока: Правила раскрытия скобок.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425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476672"/>
            <a:ext cx="6813376" cy="5721816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accent6">
                    <a:lumMod val="50000"/>
                  </a:schemeClr>
                </a:solidFill>
              </a:rPr>
              <a:t>Алгебраическая сумма </a:t>
            </a:r>
            <a:r>
              <a:rPr lang="ru-RU" sz="4400" dirty="0">
                <a:solidFill>
                  <a:schemeClr val="tx1"/>
                </a:solidFill>
              </a:rPr>
              <a:t>– это запись, состоящая из нескольких алгебраических выражений, соединенных знаками «+» или «-».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97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064896" cy="5433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Правило №1.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	Если </a:t>
            </a:r>
            <a:r>
              <a:rPr lang="ru-RU" sz="2800" b="1" dirty="0">
                <a:solidFill>
                  <a:schemeClr val="tx1"/>
                </a:solidFill>
              </a:rPr>
              <a:t>перед скобками стоит знак плюс «+», то этот знак и скобки опускаются, а слагаемые, стоящие в скобках, остаются без изменений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endParaRPr lang="ru-RU" sz="3200" dirty="0" smtClean="0"/>
          </a:p>
          <a:p>
            <a:pPr marL="45720" indent="0">
              <a:buNone/>
            </a:pPr>
            <a:r>
              <a:rPr lang="ru-RU" sz="3200" i="1" dirty="0" smtClean="0">
                <a:solidFill>
                  <a:schemeClr val="tx1"/>
                </a:solidFill>
              </a:rPr>
              <a:t>Например:</a:t>
            </a:r>
            <a:endParaRPr lang="ru-RU" sz="3200" i="1" dirty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US" sz="3200" b="1" dirty="0"/>
              <a:t> </a:t>
            </a:r>
            <a:r>
              <a:rPr lang="ru-RU" sz="3600" b="1" dirty="0" smtClean="0"/>
              <a:t>       </a:t>
            </a:r>
            <a:r>
              <a:rPr lang="en-US" sz="4000" b="1" dirty="0" smtClean="0">
                <a:solidFill>
                  <a:srgbClr val="FF0000"/>
                </a:solidFill>
              </a:rPr>
              <a:t>a </a:t>
            </a:r>
            <a:r>
              <a:rPr lang="en-US" sz="4000" b="1" dirty="0">
                <a:solidFill>
                  <a:srgbClr val="FF0000"/>
                </a:solidFill>
              </a:rPr>
              <a:t>+ (b + c) = a +b + c</a:t>
            </a:r>
          </a:p>
          <a:p>
            <a:pPr algn="ctr">
              <a:buNone/>
            </a:pPr>
            <a:r>
              <a:rPr lang="en-US" sz="4000" b="1" dirty="0">
                <a:solidFill>
                  <a:srgbClr val="FF0000"/>
                </a:solidFill>
              </a:rPr>
              <a:t>       a + (b – c) = a + b - c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24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620688"/>
            <a:ext cx="8352928" cy="5688632"/>
          </a:xfrm>
        </p:spPr>
        <p:txBody>
          <a:bodyPr/>
          <a:lstStyle/>
          <a:p>
            <a:pPr marL="45720" indent="0">
              <a:buNone/>
            </a:pPr>
            <a:r>
              <a:rPr lang="ru-RU" sz="2800" b="1" i="1" dirty="0">
                <a:solidFill>
                  <a:schemeClr val="tx1"/>
                </a:solidFill>
              </a:rPr>
              <a:t>Правило №2.</a:t>
            </a:r>
          </a:p>
          <a:p>
            <a:pPr marL="45720" indent="0">
              <a:lnSpc>
                <a:spcPct val="80000"/>
              </a:lnSpc>
              <a:buNone/>
            </a:pPr>
            <a:r>
              <a:rPr lang="ru-RU" sz="2800" b="1" dirty="0">
                <a:solidFill>
                  <a:schemeClr val="tx1"/>
                </a:solidFill>
              </a:rPr>
              <a:t>	Если </a:t>
            </a:r>
            <a:r>
              <a:rPr lang="ru-RU" sz="2800" b="1" dirty="0">
                <a:solidFill>
                  <a:schemeClr val="tx1"/>
                </a:solidFill>
              </a:rPr>
              <a:t>перед скобками стоит знак минус </a:t>
            </a:r>
            <a:endParaRPr lang="ru-RU" sz="2800" b="1" dirty="0">
              <a:solidFill>
                <a:schemeClr val="tx1"/>
              </a:solidFill>
            </a:endParaRPr>
          </a:p>
          <a:p>
            <a:pPr marL="45720" indent="0">
              <a:lnSpc>
                <a:spcPct val="80000"/>
              </a:lnSpc>
              <a:buNone/>
            </a:pPr>
            <a:r>
              <a:rPr lang="ru-RU" sz="2800" b="1" dirty="0">
                <a:solidFill>
                  <a:schemeClr val="tx1"/>
                </a:solidFill>
              </a:rPr>
              <a:t>«-», </a:t>
            </a:r>
            <a:r>
              <a:rPr lang="ru-RU" sz="2800" b="1" dirty="0">
                <a:solidFill>
                  <a:schemeClr val="tx1"/>
                </a:solidFill>
              </a:rPr>
              <a:t>то этот знак и скобки опускаются, а у слагаемых, стоящих в скобках, меняются знаки на противоположные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  <a:p>
            <a:pPr marL="45720" indent="0">
              <a:lnSpc>
                <a:spcPct val="80000"/>
              </a:lnSpc>
              <a:buNone/>
            </a:pPr>
            <a:endParaRPr lang="ru-RU" sz="2000" b="1" dirty="0">
              <a:solidFill>
                <a:schemeClr val="tx1"/>
              </a:solidFill>
            </a:endParaRPr>
          </a:p>
          <a:p>
            <a:pPr marL="45720" indent="0">
              <a:lnSpc>
                <a:spcPct val="80000"/>
              </a:lnSpc>
              <a:buNone/>
            </a:pPr>
            <a:r>
              <a:rPr lang="ru-RU" sz="3200" b="1" i="1" dirty="0">
                <a:solidFill>
                  <a:schemeClr val="tx1"/>
                </a:solidFill>
              </a:rPr>
              <a:t>Например</a:t>
            </a:r>
            <a:r>
              <a:rPr lang="ru-RU" sz="3200" b="1" i="1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None/>
            </a:pPr>
            <a:r>
              <a:rPr lang="en-US" sz="4400" b="1" dirty="0">
                <a:solidFill>
                  <a:srgbClr val="FF0000"/>
                </a:solidFill>
              </a:rPr>
              <a:t>b – (- a ) = b + a</a:t>
            </a:r>
          </a:p>
          <a:p>
            <a:pPr algn="ctr">
              <a:buNone/>
            </a:pPr>
            <a:r>
              <a:rPr lang="en-US" sz="4400" b="1" dirty="0">
                <a:solidFill>
                  <a:srgbClr val="FF0000"/>
                </a:solidFill>
              </a:rPr>
              <a:t>a – ( b + c) = a -  b – c</a:t>
            </a:r>
          </a:p>
          <a:p>
            <a:pPr algn="ctr">
              <a:buNone/>
            </a:pPr>
            <a:r>
              <a:rPr lang="en-US" sz="4400" b="1" dirty="0">
                <a:solidFill>
                  <a:srgbClr val="FF0000"/>
                </a:solidFill>
              </a:rPr>
              <a:t>a – (b – c) = a – b + c</a:t>
            </a:r>
            <a:endParaRPr lang="ru-RU" sz="4400" b="1" dirty="0">
              <a:solidFill>
                <a:srgbClr val="FF0000"/>
              </a:solidFill>
            </a:endParaRPr>
          </a:p>
          <a:p>
            <a:pPr marL="45720" indent="0">
              <a:lnSpc>
                <a:spcPct val="80000"/>
              </a:lnSpc>
              <a:buNone/>
            </a:pPr>
            <a:endParaRPr lang="ru-RU" sz="3200" b="1" i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5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7848872" cy="504056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Правило №3.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		Если </a:t>
            </a:r>
            <a:r>
              <a:rPr lang="ru-RU" sz="3200" dirty="0">
                <a:solidFill>
                  <a:schemeClr val="tx1"/>
                </a:solidFill>
              </a:rPr>
              <a:t>перед скобками ставится знак «+», то знаки  всех слагаемых, заключаемых в скобки, сохраняются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Например:</a:t>
            </a:r>
          </a:p>
          <a:p>
            <a:pPr algn="ctr">
              <a:buNone/>
            </a:pPr>
            <a:r>
              <a:rPr lang="en-US" sz="4000" dirty="0">
                <a:solidFill>
                  <a:srgbClr val="FF0000"/>
                </a:solidFill>
              </a:rPr>
              <a:t>a + b – c + d </a:t>
            </a:r>
            <a:r>
              <a:rPr lang="en-US" sz="4000" dirty="0" smtClean="0">
                <a:solidFill>
                  <a:srgbClr val="FF0000"/>
                </a:solidFill>
              </a:rPr>
              <a:t>=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a </a:t>
            </a:r>
            <a:r>
              <a:rPr lang="en-US" sz="4000" dirty="0">
                <a:solidFill>
                  <a:srgbClr val="FF0000"/>
                </a:solidFill>
              </a:rPr>
              <a:t>+ (b – c + d)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00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548680"/>
            <a:ext cx="7920880" cy="5544616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Правило №4.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		Если </a:t>
            </a:r>
            <a:r>
              <a:rPr lang="ru-RU" sz="2800" dirty="0">
                <a:solidFill>
                  <a:schemeClr val="tx1"/>
                </a:solidFill>
              </a:rPr>
              <a:t>перед скобками ставится знак «-»,то знаки всех слагаемых, заключаемых в скобки, меняются на противоположные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Например:</a:t>
            </a:r>
          </a:p>
          <a:p>
            <a:pPr marL="45720" indent="0" algn="ctr">
              <a:buNone/>
            </a:pPr>
            <a:r>
              <a:rPr lang="en-US" sz="3200" b="1" dirty="0">
                <a:solidFill>
                  <a:srgbClr val="FF0000"/>
                </a:solidFill>
              </a:rPr>
              <a:t>a – b – c + d = a – (b + c – d)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277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476672"/>
            <a:ext cx="7200800" cy="7920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</a:rPr>
              <a:t>Раскрой скобки: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https://i.ytimg.com/vi/wI1P-cRiI4M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3" t="22940" r="36600" b="2484"/>
          <a:stretch/>
        </p:blipFill>
        <p:spPr bwMode="auto">
          <a:xfrm>
            <a:off x="683568" y="1255534"/>
            <a:ext cx="6120680" cy="499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7740352" y="548680"/>
            <a:ext cx="1224136" cy="10081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7380312" y="2060848"/>
            <a:ext cx="864096" cy="8640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989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64704"/>
            <a:ext cx="8136904" cy="489654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Решение задач из учебника Колягина Ю.М: стр.32 №42-47</a:t>
            </a:r>
            <a:endParaRPr lang="ru-RU" dirty="0"/>
          </a:p>
        </p:txBody>
      </p:sp>
      <p:pic>
        <p:nvPicPr>
          <p:cNvPr id="4098" name="Picture 2" descr="https://catalog.prosv.ru/images/big/fca195a0-d10a-11e7-a5ba-0050569c7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117092" cy="431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96495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66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Тема урока: Правила раскрытия скобок.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5</cp:revision>
  <dcterms:created xsi:type="dcterms:W3CDTF">2020-03-28T12:57:46Z</dcterms:created>
  <dcterms:modified xsi:type="dcterms:W3CDTF">2020-03-29T14:10:10Z</dcterms:modified>
</cp:coreProperties>
</file>