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«Деревья»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ГБДОУ №37 Невского района Санкт-Петербурга</a:t>
            </a:r>
          </a:p>
          <a:p>
            <a:r>
              <a:rPr lang="ru-RU" dirty="0" smtClean="0"/>
              <a:t>Воспитатель Робина Катерина Сергеевна.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280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402" y="494852"/>
            <a:ext cx="10011679" cy="586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32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100" y="516368"/>
            <a:ext cx="9746428" cy="583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086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464" y="494852"/>
            <a:ext cx="9423698" cy="5841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41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525" y="516368"/>
            <a:ext cx="8982635" cy="584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975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736" y="516367"/>
            <a:ext cx="9262335" cy="5841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742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505610"/>
            <a:ext cx="9251576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563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555" y="505609"/>
            <a:ext cx="9068697" cy="586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996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85</TotalTime>
  <Words>15</Words>
  <Application>Microsoft Office PowerPoint</Application>
  <PresentationFormat>Широкоэкранный</PresentationFormat>
  <Paragraphs>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Презентация «Деревья»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«Деревья»</dc:title>
  <dc:creator>Дмитрий</dc:creator>
  <cp:lastModifiedBy>Дмитрий</cp:lastModifiedBy>
  <cp:revision>7</cp:revision>
  <dcterms:created xsi:type="dcterms:W3CDTF">2020-03-29T11:59:48Z</dcterms:created>
  <dcterms:modified xsi:type="dcterms:W3CDTF">2020-03-29T13:27:53Z</dcterms:modified>
</cp:coreProperties>
</file>