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21"/>
  </p:handoutMasterIdLst>
  <p:sldIdLst>
    <p:sldId id="256" r:id="rId2"/>
    <p:sldId id="265" r:id="rId3"/>
    <p:sldId id="258" r:id="rId4"/>
    <p:sldId id="261" r:id="rId5"/>
    <p:sldId id="268" r:id="rId6"/>
    <p:sldId id="262" r:id="rId7"/>
    <p:sldId id="263" r:id="rId8"/>
    <p:sldId id="264" r:id="rId9"/>
    <p:sldId id="267" r:id="rId10"/>
    <p:sldId id="269" r:id="rId11"/>
    <p:sldId id="259" r:id="rId12"/>
    <p:sldId id="271" r:id="rId13"/>
    <p:sldId id="272" r:id="rId14"/>
    <p:sldId id="273" r:id="rId15"/>
    <p:sldId id="279" r:id="rId16"/>
    <p:sldId id="280" r:id="rId17"/>
    <p:sldId id="274" r:id="rId18"/>
    <p:sldId id="276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44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EE6BC-F3F1-44E2-88E5-8DA1DF8BB06A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EDB7D-B579-49ED-A1EA-0C1786EF6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ome\Desktop\&#1084;&#1086;&#1080;%20&#1076;&#1086;&#1082;&#1091;&#1084;&#1077;&#1085;&#1090;&#1099;\&#1084;&#1072;&#1090;&#1077;&#1084;&#1072;&#1090;&#1080;&#1082;&#1072;\&#1084;&#1086;&#1081;%20&#1091;&#1088;&#1086;&#1082;%20&#1076;&#1077;&#1083;&#1077;&#1085;&#1080;&#1077;%20&#1089;%20&#1086;&#1089;&#1090;&#1072;&#1090;&#1082;&#1086;&#1084;\Rocco-Siffredi-Zvuki-morya-pod-gitaru(mp3-blog.info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ome\Desktop\&#1084;&#1086;&#1080;%20&#1076;&#1086;&#1082;&#1091;&#1084;&#1077;&#1085;&#1090;&#1099;\&#1084;&#1072;&#1090;&#1077;&#1084;&#1072;&#1090;&#1080;&#1082;&#1072;\&#1084;&#1086;&#1081;%20&#1091;&#1088;&#1086;&#1082;%20&#1076;&#1077;&#1083;&#1077;&#1085;&#1080;&#1077;%20&#1089;%20&#1086;&#1089;&#1090;&#1072;&#1090;&#1082;&#1086;&#1084;\Zvuki_morya-Zvuki-morya---More-i-fortep_yano(mp3-blog.info).mp3" TargetMode="Externa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ome\Desktop\&#1084;&#1086;&#1080;%20&#1076;&#1086;&#1082;&#1091;&#1084;&#1077;&#1085;&#1090;&#1099;\&#1084;&#1072;&#1090;&#1077;&#1084;&#1072;&#1090;&#1080;&#1082;&#1072;\&#1084;&#1086;&#1081;%20&#1091;&#1088;&#1086;&#1082;%20&#1076;&#1077;&#1083;&#1077;&#1085;&#1080;&#1077;%20&#1089;%20&#1086;&#1089;&#1090;&#1072;&#1090;&#1082;&#1086;&#1084;\WaPKa4KaRu-Zvuki-prirody---Pianino-shum-morya-del_finy-i-chayki(mp3-blog.info)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img_15113528_64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788024" cy="170080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Красносельская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Тимофеева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А.В.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Rocco-Siffredi-Zvuki-morya-pod-gitaru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me\Downloads\68473570_1293562351_1266388968_00863480photopiratesdescaraibes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ownloads\e3bfdeeb29b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36912"/>
            <a:ext cx="7128792" cy="42210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820551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Бабушка испекла 18 блинов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угостила 4 своих внуков, каждому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дала поровну. По сколько блинов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получил каждый внук 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img_15113528_6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9" name="Picture 3" descr="C:\Users\Home\Downloads\d8efb6175e09eb987ef9c6396b896ee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9944"/>
            <a:ext cx="9189024" cy="5408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ownloads\fregat_s2WDNmy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ownloads\fregat_s2WDNmy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188640"/>
            <a:ext cx="3708920" cy="240065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32:5</a:t>
            </a:r>
            <a:endParaRPr lang="ru-RU" sz="1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 (ост. 2)</a:t>
            </a: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 &lt; 5</a:t>
            </a: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6*5+2=32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Проверим!</a:t>
            </a:r>
            <a:endParaRPr lang="ru-RU" sz="54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нет ошибок - «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1-2 ошибки – «</a:t>
            </a: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 ошибки –  «</a:t>
            </a:r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работу своего соседа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ownloads\Nadejda-1991-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0" y="0"/>
            <a:ext cx="5266928" cy="1052736"/>
          </a:xfrm>
          <a:prstGeom prst="rect">
            <a:avLst/>
          </a:prstGeom>
        </p:spPr>
        <p:txBody>
          <a:bodyPr vert="horz" rtlCol="0"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с. 28  №5, №6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Zvuki_morya-Zvuki-morya---More-i-fortep_yano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5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img_15113528_6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0"/>
            <a:ext cx="7956376" cy="170080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Улыбка-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 хорошего настроения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ownloads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612362" cy="4780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004048" y="1844824"/>
            <a:ext cx="1224136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39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078" name="Rectangle 6">
            <a:hlinkClick r:id="" action="ppaction://noaction">
              <a:snd r:embed="rId2" name="chimes.wav"/>
            </a:hlinkClick>
          </p:cNvPr>
          <p:cNvSpPr>
            <a:spLocks noChangeArrowheads="1"/>
          </p:cNvSpPr>
          <p:nvPr/>
        </p:nvSpPr>
        <p:spPr bwMode="auto">
          <a:xfrm>
            <a:off x="2627784" y="1844824"/>
            <a:ext cx="25922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/>
              <a:t>13*3=  </a:t>
            </a:r>
            <a:endParaRPr lang="ru-RU" sz="5400" b="1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699792" y="2708920"/>
            <a:ext cx="244827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/>
              <a:t>84:2=</a:t>
            </a:r>
            <a:endParaRPr lang="ru-RU" sz="5400" b="1" dirty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699792" y="5301208"/>
            <a:ext cx="2376264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/>
              <a:t>48:4=  </a:t>
            </a:r>
            <a:endParaRPr lang="ru-RU" sz="5400" b="1" dirty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771800" y="3573016"/>
            <a:ext cx="2016224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/>
              <a:t>6*8</a:t>
            </a:r>
            <a:r>
              <a:rPr lang="ru-RU" sz="5400" b="1" dirty="0"/>
              <a:t>=  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771800" y="4365104"/>
            <a:ext cx="2376264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/>
              <a:t>4*20=  </a:t>
            </a:r>
            <a:endParaRPr lang="ru-RU" sz="5400" b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004048" y="2708920"/>
            <a:ext cx="1152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42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4716016" y="3501008"/>
            <a:ext cx="11525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48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5076056" y="4365104"/>
            <a:ext cx="10599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80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4932040" y="5301208"/>
            <a:ext cx="10801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26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Объясните, как нужно считать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0" grpId="0"/>
      <p:bldP spid="3081" grpId="0"/>
      <p:bldP spid="3082" grpId="0"/>
      <p:bldP spid="3085" grpId="0"/>
      <p:bldP spid="3086" grpId="0"/>
      <p:bldP spid="3087" grpId="0"/>
      <p:bldP spid="30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OvechkaFor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990106"/>
            <a:ext cx="1656183" cy="1641642"/>
          </a:xfrm>
          <a:prstGeom prst="rect">
            <a:avLst/>
          </a:prstGeom>
          <a:noFill/>
        </p:spPr>
      </p:pic>
      <p:pic>
        <p:nvPicPr>
          <p:cNvPr id="1027" name="Picture 3" descr="C:\Users\Home\Downloads\OvechkaFor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1340769"/>
            <a:ext cx="1728192" cy="1713018"/>
          </a:xfrm>
          <a:prstGeom prst="rect">
            <a:avLst/>
          </a:prstGeom>
          <a:noFill/>
        </p:spPr>
      </p:pic>
      <p:pic>
        <p:nvPicPr>
          <p:cNvPr id="1028" name="Picture 4" descr="C:\Users\Home\Downloads\OvechkaFor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340769"/>
            <a:ext cx="1598209" cy="1584176"/>
          </a:xfrm>
          <a:prstGeom prst="rect">
            <a:avLst/>
          </a:prstGeom>
          <a:noFill/>
        </p:spPr>
      </p:pic>
      <p:sp>
        <p:nvSpPr>
          <p:cNvPr id="7" name="Правая фигурная скобка 6"/>
          <p:cNvSpPr/>
          <p:nvPr/>
        </p:nvSpPr>
        <p:spPr>
          <a:xfrm rot="5400000">
            <a:off x="4103948" y="-63388"/>
            <a:ext cx="864096" cy="7848872"/>
          </a:xfrm>
          <a:prstGeom prst="rightBrace">
            <a:avLst>
              <a:gd name="adj1" fmla="val 40701"/>
              <a:gd name="adj2" fmla="val 50020"/>
            </a:avLst>
          </a:prstGeom>
          <a:ln w="1079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63888" y="4293096"/>
            <a:ext cx="21836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18 кг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3006419" y="260648"/>
            <a:ext cx="32785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 ???</a:t>
            </a:r>
            <a:endParaRPr lang="ru-RU" sz="6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83568" y="5373216"/>
            <a:ext cx="7920880" cy="86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</a:rPr>
              <a:t>18 </a:t>
            </a:r>
            <a:r>
              <a:rPr lang="ru-RU" sz="6000" b="1" i="1" dirty="0">
                <a:solidFill>
                  <a:srgbClr val="FF0000"/>
                </a:solidFill>
              </a:rPr>
              <a:t>: </a:t>
            </a:r>
            <a:r>
              <a:rPr lang="ru-RU" sz="6000" b="1" i="1" dirty="0" smtClean="0">
                <a:solidFill>
                  <a:srgbClr val="FF0000"/>
                </a:solidFill>
              </a:rPr>
              <a:t>3 =6 </a:t>
            </a:r>
            <a:r>
              <a:rPr lang="ru-RU" sz="3200" b="1" i="1" dirty="0" smtClean="0">
                <a:solidFill>
                  <a:srgbClr val="FF0000"/>
                </a:solidFill>
              </a:rPr>
              <a:t>(кг.) </a:t>
            </a:r>
            <a:r>
              <a:rPr lang="ru-RU" sz="3200" b="1" i="1" dirty="0" smtClean="0">
                <a:solidFill>
                  <a:srgbClr val="0070C0"/>
                </a:solidFill>
              </a:rPr>
              <a:t>с одной овцы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ownloads\img_15113528_64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WaPKa4KaRu-Zvuki-prirody---Pianino-shum-morya-del_finy-i-chayki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6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44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Делим солнце! Чур на всех 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Нафаня\Pictures\ломоносов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58586"/>
            <a:ext cx="3888432" cy="3870205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1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</a:rPr>
              <a:t>Делим дождик! Чур на всех !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Нафаня\Pictures\ломоносов\rain2_norma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36586"/>
            <a:ext cx="7344816" cy="4640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4784"/>
            <a:ext cx="6480720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Разделим то, что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делится,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                                        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 Остаток пусть                           останется</a:t>
            </a:r>
            <a:r>
              <a:rPr lang="ru-RU" sz="4000" b="1" i="1" dirty="0" smtClean="0"/>
              <a:t>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Ведь ничего не сделаешь,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Так в жизни получается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 часто получается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не делится на всех.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Нафаня\Pictures\ломоносов\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4861">
            <a:off x="6192161" y="4923374"/>
            <a:ext cx="2788407" cy="164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Нафаня\Pictures\ломоносов\1269103217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2892948" cy="1653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ябло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412776"/>
            <a:ext cx="272605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848872" cy="1080120"/>
          </a:xfrm>
        </p:spPr>
        <p:txBody>
          <a:bodyPr>
            <a:noAutofit/>
          </a:bodyPr>
          <a:lstStyle/>
          <a:p>
            <a:r>
              <a:rPr lang="ru-RU" sz="6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с остатком</a:t>
            </a:r>
            <a:endParaRPr lang="ru-RU" sz="6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ownloads\img_15113528_6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386</TotalTime>
  <Words>165</Words>
  <Application>Microsoft Office PowerPoint</Application>
  <PresentationFormat>Экран (4:3)</PresentationFormat>
  <Paragraphs>47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Слайд 1</vt:lpstr>
      <vt:lpstr>Улыбка-  признак хорошего настроения</vt:lpstr>
      <vt:lpstr>Объясните, как нужно считать</vt:lpstr>
      <vt:lpstr>Слайд 4</vt:lpstr>
      <vt:lpstr>Слайд 5</vt:lpstr>
      <vt:lpstr>Делим солнце! Чур на всех !</vt:lpstr>
      <vt:lpstr>Делим дождик! Чур на всех !</vt:lpstr>
      <vt:lpstr>Но часто получается  не делится на всех.</vt:lpstr>
      <vt:lpstr>Деление с остатком</vt:lpstr>
      <vt:lpstr>Слайд 10</vt:lpstr>
      <vt:lpstr>Слайд 11</vt:lpstr>
      <vt:lpstr>Слайд 12</vt:lpstr>
      <vt:lpstr>Физминутка </vt:lpstr>
      <vt:lpstr>Слайд 14</vt:lpstr>
      <vt:lpstr>Слайд 15</vt:lpstr>
      <vt:lpstr>Проверим!</vt:lpstr>
      <vt:lpstr>Оцените работу своего соседа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38</cp:revision>
  <dcterms:created xsi:type="dcterms:W3CDTF">2015-02-21T10:24:40Z</dcterms:created>
  <dcterms:modified xsi:type="dcterms:W3CDTF">2018-05-31T18:03:21Z</dcterms:modified>
</cp:coreProperties>
</file>