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1" r:id="rId3"/>
    <p:sldId id="257" r:id="rId4"/>
    <p:sldId id="263" r:id="rId5"/>
    <p:sldId id="264" r:id="rId6"/>
    <p:sldId id="266" r:id="rId7"/>
    <p:sldId id="265" r:id="rId8"/>
    <p:sldId id="259" r:id="rId9"/>
    <p:sldId id="260" r:id="rId10"/>
    <p:sldId id="270" r:id="rId11"/>
    <p:sldId id="267" r:id="rId12"/>
    <p:sldId id="268" r:id="rId13"/>
    <p:sldId id="25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21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9F49B8-4AA7-496C-B378-AA7815E7715D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361F67E-51EF-4711-868E-1D0AD68016D6}">
      <dgm:prSet phldrT="[Текст]"/>
      <dgm:spPr/>
      <dgm:t>
        <a:bodyPr/>
        <a:lstStyle/>
        <a:p>
          <a:r>
            <a:rPr lang="ru-RU" dirty="0" smtClean="0"/>
            <a:t>цель</a:t>
          </a:r>
          <a:endParaRPr lang="ru-RU" dirty="0"/>
        </a:p>
      </dgm:t>
    </dgm:pt>
    <dgm:pt modelId="{A6746E79-D8E6-4E8E-ADF9-5C541C3ACB4E}" type="parTrans" cxnId="{FBA787C0-EC4D-4928-9055-70CDC559DDA4}">
      <dgm:prSet/>
      <dgm:spPr/>
      <dgm:t>
        <a:bodyPr/>
        <a:lstStyle/>
        <a:p>
          <a:endParaRPr lang="ru-RU"/>
        </a:p>
      </dgm:t>
    </dgm:pt>
    <dgm:pt modelId="{46155787-D294-43BE-8E12-E86203B4B354}" type="sibTrans" cxnId="{FBA787C0-EC4D-4928-9055-70CDC559DDA4}">
      <dgm:prSet/>
      <dgm:spPr/>
      <dgm:t>
        <a:bodyPr/>
        <a:lstStyle/>
        <a:p>
          <a:endParaRPr lang="ru-RU"/>
        </a:p>
      </dgm:t>
    </dgm:pt>
    <dgm:pt modelId="{E3B34B47-A919-462E-87FD-8C75A29080DD}">
      <dgm:prSet phldrT="[Текст]"/>
      <dgm:spPr/>
      <dgm:t>
        <a:bodyPr/>
        <a:lstStyle/>
        <a:p>
          <a:r>
            <a:rPr lang="ru-RU" dirty="0" smtClean="0"/>
            <a:t>труд</a:t>
          </a:r>
          <a:endParaRPr lang="ru-RU" dirty="0"/>
        </a:p>
      </dgm:t>
    </dgm:pt>
    <dgm:pt modelId="{A4BC067D-B31D-48E7-BECD-90942636B38E}" type="parTrans" cxnId="{24C58492-F75F-4B40-AB0E-8D520296AC15}">
      <dgm:prSet/>
      <dgm:spPr/>
      <dgm:t>
        <a:bodyPr/>
        <a:lstStyle/>
        <a:p>
          <a:endParaRPr lang="ru-RU"/>
        </a:p>
      </dgm:t>
    </dgm:pt>
    <dgm:pt modelId="{8A7EC61D-88D5-4148-854B-7C470CA7B197}" type="sibTrans" cxnId="{24C58492-F75F-4B40-AB0E-8D520296AC15}">
      <dgm:prSet/>
      <dgm:spPr/>
      <dgm:t>
        <a:bodyPr/>
        <a:lstStyle/>
        <a:p>
          <a:endParaRPr lang="ru-RU"/>
        </a:p>
      </dgm:t>
    </dgm:pt>
    <dgm:pt modelId="{FC20C91D-2F23-47E9-9D9C-C85250A30068}">
      <dgm:prSet phldrT="[Текст]"/>
      <dgm:spPr/>
      <dgm:t>
        <a:bodyPr/>
        <a:lstStyle/>
        <a:p>
          <a:r>
            <a:rPr lang="ru-RU" dirty="0" smtClean="0"/>
            <a:t>Состояние удовлетворения от труда</a:t>
          </a:r>
          <a:endParaRPr lang="ru-RU" dirty="0"/>
        </a:p>
      </dgm:t>
    </dgm:pt>
    <dgm:pt modelId="{17C3D4F3-E623-4A00-93BE-8E8B2C9C4C6F}" type="parTrans" cxnId="{B56BBF1A-FDF4-4276-9339-8B5B12D5CD78}">
      <dgm:prSet/>
      <dgm:spPr/>
      <dgm:t>
        <a:bodyPr/>
        <a:lstStyle/>
        <a:p>
          <a:endParaRPr lang="ru-RU"/>
        </a:p>
      </dgm:t>
    </dgm:pt>
    <dgm:pt modelId="{BB3DC2F7-BC3B-46D3-B77C-7E52E8330ADD}" type="sibTrans" cxnId="{B56BBF1A-FDF4-4276-9339-8B5B12D5CD78}">
      <dgm:prSet/>
      <dgm:spPr/>
      <dgm:t>
        <a:bodyPr/>
        <a:lstStyle/>
        <a:p>
          <a:endParaRPr lang="ru-RU"/>
        </a:p>
      </dgm:t>
    </dgm:pt>
    <dgm:pt modelId="{2499415D-2BE3-45E1-A081-2D7D4EECC8C6}">
      <dgm:prSet phldrT="[Текст]"/>
      <dgm:spPr/>
      <dgm:t>
        <a:bodyPr/>
        <a:lstStyle/>
        <a:p>
          <a:r>
            <a:rPr lang="ru-RU" dirty="0" smtClean="0"/>
            <a:t>Поддержка близких</a:t>
          </a:r>
          <a:endParaRPr lang="ru-RU" dirty="0"/>
        </a:p>
      </dgm:t>
    </dgm:pt>
    <dgm:pt modelId="{867EC30F-5D8E-4AFD-9DAC-DF50C60C7983}" type="parTrans" cxnId="{3CCB76BC-0CA6-4E34-BD0D-7B136CCA8035}">
      <dgm:prSet/>
      <dgm:spPr/>
      <dgm:t>
        <a:bodyPr/>
        <a:lstStyle/>
        <a:p>
          <a:endParaRPr lang="ru-RU"/>
        </a:p>
      </dgm:t>
    </dgm:pt>
    <dgm:pt modelId="{72498E58-A5AD-4A49-9A97-4D9ED0992E23}" type="sibTrans" cxnId="{3CCB76BC-0CA6-4E34-BD0D-7B136CCA8035}">
      <dgm:prSet/>
      <dgm:spPr/>
      <dgm:t>
        <a:bodyPr/>
        <a:lstStyle/>
        <a:p>
          <a:endParaRPr lang="ru-RU"/>
        </a:p>
      </dgm:t>
    </dgm:pt>
    <dgm:pt modelId="{090BE9C0-DA81-4FB4-85BF-9601B4F04C65}">
      <dgm:prSet phldrT="[Текст]"/>
      <dgm:spPr/>
      <dgm:t>
        <a:bodyPr/>
        <a:lstStyle/>
        <a:p>
          <a:r>
            <a:rPr lang="ru-RU" dirty="0" smtClean="0"/>
            <a:t>Правильный выбор</a:t>
          </a:r>
          <a:endParaRPr lang="ru-RU" dirty="0"/>
        </a:p>
      </dgm:t>
    </dgm:pt>
    <dgm:pt modelId="{4CA3C5CE-48B1-48EB-8675-7713C358E708}" type="parTrans" cxnId="{9731C4D4-A2EA-454E-923B-8D6BD7B0F1CC}">
      <dgm:prSet/>
      <dgm:spPr/>
      <dgm:t>
        <a:bodyPr/>
        <a:lstStyle/>
        <a:p>
          <a:endParaRPr lang="ru-RU"/>
        </a:p>
      </dgm:t>
    </dgm:pt>
    <dgm:pt modelId="{5FF27A81-1080-4E06-9D80-081B68ACB5E4}" type="sibTrans" cxnId="{9731C4D4-A2EA-454E-923B-8D6BD7B0F1CC}">
      <dgm:prSet/>
      <dgm:spPr/>
      <dgm:t>
        <a:bodyPr/>
        <a:lstStyle/>
        <a:p>
          <a:endParaRPr lang="ru-RU"/>
        </a:p>
      </dgm:t>
    </dgm:pt>
    <dgm:pt modelId="{5B413775-8226-4F3E-94BA-07B2B9B540B9}" type="pres">
      <dgm:prSet presAssocID="{519F49B8-4AA7-496C-B378-AA7815E7715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092EAFF-58DC-4439-ACEE-E074AB3E33BE}" type="pres">
      <dgm:prSet presAssocID="{3361F67E-51EF-4711-868E-1D0AD68016D6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A25416-4655-45FC-AB86-FD0BC6D8CB10}" type="pres">
      <dgm:prSet presAssocID="{46155787-D294-43BE-8E12-E86203B4B354}" presName="sibTrans" presStyleCnt="0"/>
      <dgm:spPr/>
    </dgm:pt>
    <dgm:pt modelId="{B0878AF3-0317-4872-A0F1-264B8412B6FB}" type="pres">
      <dgm:prSet presAssocID="{E3B34B47-A919-462E-87FD-8C75A29080DD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203490-0A2A-41BF-A36C-0080C80B53E3}" type="pres">
      <dgm:prSet presAssocID="{8A7EC61D-88D5-4148-854B-7C470CA7B197}" presName="sibTrans" presStyleCnt="0"/>
      <dgm:spPr/>
    </dgm:pt>
    <dgm:pt modelId="{3E6D6D1B-C595-4EA3-8BE4-C058C43452E8}" type="pres">
      <dgm:prSet presAssocID="{FC20C91D-2F23-47E9-9D9C-C85250A3006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BA9CD3-C637-495A-BD17-D76C6692B6F2}" type="pres">
      <dgm:prSet presAssocID="{BB3DC2F7-BC3B-46D3-B77C-7E52E8330ADD}" presName="sibTrans" presStyleCnt="0"/>
      <dgm:spPr/>
    </dgm:pt>
    <dgm:pt modelId="{1420B638-270E-463E-89D9-9368DAF562F1}" type="pres">
      <dgm:prSet presAssocID="{2499415D-2BE3-45E1-A081-2D7D4EECC8C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E576BD-F6D0-4B7D-AFB6-9BA15567A0C4}" type="pres">
      <dgm:prSet presAssocID="{72498E58-A5AD-4A49-9A97-4D9ED0992E23}" presName="sibTrans" presStyleCnt="0"/>
      <dgm:spPr/>
    </dgm:pt>
    <dgm:pt modelId="{D71F6339-2226-4BE6-B8DF-C5B3CB6AD0B7}" type="pres">
      <dgm:prSet presAssocID="{090BE9C0-DA81-4FB4-85BF-9601B4F04C65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56BBF1A-FDF4-4276-9339-8B5B12D5CD78}" srcId="{519F49B8-4AA7-496C-B378-AA7815E7715D}" destId="{FC20C91D-2F23-47E9-9D9C-C85250A30068}" srcOrd="2" destOrd="0" parTransId="{17C3D4F3-E623-4A00-93BE-8E8B2C9C4C6F}" sibTransId="{BB3DC2F7-BC3B-46D3-B77C-7E52E8330ADD}"/>
    <dgm:cxn modelId="{FBA787C0-EC4D-4928-9055-70CDC559DDA4}" srcId="{519F49B8-4AA7-496C-B378-AA7815E7715D}" destId="{3361F67E-51EF-4711-868E-1D0AD68016D6}" srcOrd="0" destOrd="0" parTransId="{A6746E79-D8E6-4E8E-ADF9-5C541C3ACB4E}" sibTransId="{46155787-D294-43BE-8E12-E86203B4B354}"/>
    <dgm:cxn modelId="{3CCB76BC-0CA6-4E34-BD0D-7B136CCA8035}" srcId="{519F49B8-4AA7-496C-B378-AA7815E7715D}" destId="{2499415D-2BE3-45E1-A081-2D7D4EECC8C6}" srcOrd="3" destOrd="0" parTransId="{867EC30F-5D8E-4AFD-9DAC-DF50C60C7983}" sibTransId="{72498E58-A5AD-4A49-9A97-4D9ED0992E23}"/>
    <dgm:cxn modelId="{AD06496B-8D1C-4BBF-BDF8-F739E408E684}" type="presOf" srcId="{2499415D-2BE3-45E1-A081-2D7D4EECC8C6}" destId="{1420B638-270E-463E-89D9-9368DAF562F1}" srcOrd="0" destOrd="0" presId="urn:microsoft.com/office/officeart/2005/8/layout/default"/>
    <dgm:cxn modelId="{73C31600-519F-4329-9865-40D825BE639F}" type="presOf" srcId="{3361F67E-51EF-4711-868E-1D0AD68016D6}" destId="{1092EAFF-58DC-4439-ACEE-E074AB3E33BE}" srcOrd="0" destOrd="0" presId="urn:microsoft.com/office/officeart/2005/8/layout/default"/>
    <dgm:cxn modelId="{4CA7AD1F-3029-4DF2-BB6B-804393455EE9}" type="presOf" srcId="{519F49B8-4AA7-496C-B378-AA7815E7715D}" destId="{5B413775-8226-4F3E-94BA-07B2B9B540B9}" srcOrd="0" destOrd="0" presId="urn:microsoft.com/office/officeart/2005/8/layout/default"/>
    <dgm:cxn modelId="{9F797A53-249D-4945-9573-A469782B9803}" type="presOf" srcId="{E3B34B47-A919-462E-87FD-8C75A29080DD}" destId="{B0878AF3-0317-4872-A0F1-264B8412B6FB}" srcOrd="0" destOrd="0" presId="urn:microsoft.com/office/officeart/2005/8/layout/default"/>
    <dgm:cxn modelId="{EDBE64E5-3AEB-494D-9A21-689EA92977BD}" type="presOf" srcId="{FC20C91D-2F23-47E9-9D9C-C85250A30068}" destId="{3E6D6D1B-C595-4EA3-8BE4-C058C43452E8}" srcOrd="0" destOrd="0" presId="urn:microsoft.com/office/officeart/2005/8/layout/default"/>
    <dgm:cxn modelId="{9731C4D4-A2EA-454E-923B-8D6BD7B0F1CC}" srcId="{519F49B8-4AA7-496C-B378-AA7815E7715D}" destId="{090BE9C0-DA81-4FB4-85BF-9601B4F04C65}" srcOrd="4" destOrd="0" parTransId="{4CA3C5CE-48B1-48EB-8675-7713C358E708}" sibTransId="{5FF27A81-1080-4E06-9D80-081B68ACB5E4}"/>
    <dgm:cxn modelId="{7B82142A-6FFD-4117-8820-ECA6C5109F47}" type="presOf" srcId="{090BE9C0-DA81-4FB4-85BF-9601B4F04C65}" destId="{D71F6339-2226-4BE6-B8DF-C5B3CB6AD0B7}" srcOrd="0" destOrd="0" presId="urn:microsoft.com/office/officeart/2005/8/layout/default"/>
    <dgm:cxn modelId="{24C58492-F75F-4B40-AB0E-8D520296AC15}" srcId="{519F49B8-4AA7-496C-B378-AA7815E7715D}" destId="{E3B34B47-A919-462E-87FD-8C75A29080DD}" srcOrd="1" destOrd="0" parTransId="{A4BC067D-B31D-48E7-BECD-90942636B38E}" sibTransId="{8A7EC61D-88D5-4148-854B-7C470CA7B197}"/>
    <dgm:cxn modelId="{DF6CB2E1-4321-41D5-A293-B7B871EEE257}" type="presParOf" srcId="{5B413775-8226-4F3E-94BA-07B2B9B540B9}" destId="{1092EAFF-58DC-4439-ACEE-E074AB3E33BE}" srcOrd="0" destOrd="0" presId="urn:microsoft.com/office/officeart/2005/8/layout/default"/>
    <dgm:cxn modelId="{619C7683-5003-4061-AE4B-0085DFE54C84}" type="presParOf" srcId="{5B413775-8226-4F3E-94BA-07B2B9B540B9}" destId="{56A25416-4655-45FC-AB86-FD0BC6D8CB10}" srcOrd="1" destOrd="0" presId="urn:microsoft.com/office/officeart/2005/8/layout/default"/>
    <dgm:cxn modelId="{0A617948-C780-47B5-9256-FD35C1F58671}" type="presParOf" srcId="{5B413775-8226-4F3E-94BA-07B2B9B540B9}" destId="{B0878AF3-0317-4872-A0F1-264B8412B6FB}" srcOrd="2" destOrd="0" presId="urn:microsoft.com/office/officeart/2005/8/layout/default"/>
    <dgm:cxn modelId="{A1450D6D-FA38-4F38-8AC0-4EE715A75D22}" type="presParOf" srcId="{5B413775-8226-4F3E-94BA-07B2B9B540B9}" destId="{F0203490-0A2A-41BF-A36C-0080C80B53E3}" srcOrd="3" destOrd="0" presId="urn:microsoft.com/office/officeart/2005/8/layout/default"/>
    <dgm:cxn modelId="{8AD195F7-C47F-4FEC-A727-85FB37DFAB4C}" type="presParOf" srcId="{5B413775-8226-4F3E-94BA-07B2B9B540B9}" destId="{3E6D6D1B-C595-4EA3-8BE4-C058C43452E8}" srcOrd="4" destOrd="0" presId="urn:microsoft.com/office/officeart/2005/8/layout/default"/>
    <dgm:cxn modelId="{906CE389-AECA-4A84-A78D-FBD3F46E9736}" type="presParOf" srcId="{5B413775-8226-4F3E-94BA-07B2B9B540B9}" destId="{8CBA9CD3-C637-495A-BD17-D76C6692B6F2}" srcOrd="5" destOrd="0" presId="urn:microsoft.com/office/officeart/2005/8/layout/default"/>
    <dgm:cxn modelId="{7235B4E7-2720-4AA0-934D-AB7A45934B6D}" type="presParOf" srcId="{5B413775-8226-4F3E-94BA-07B2B9B540B9}" destId="{1420B638-270E-463E-89D9-9368DAF562F1}" srcOrd="6" destOrd="0" presId="urn:microsoft.com/office/officeart/2005/8/layout/default"/>
    <dgm:cxn modelId="{D8E381A6-295F-4B3A-81C5-C4822D04BB8D}" type="presParOf" srcId="{5B413775-8226-4F3E-94BA-07B2B9B540B9}" destId="{15E576BD-F6D0-4B7D-AFB6-9BA15567A0C4}" srcOrd="7" destOrd="0" presId="urn:microsoft.com/office/officeart/2005/8/layout/default"/>
    <dgm:cxn modelId="{ACFF8390-0B7F-4CD4-8B0D-11C2083E21D9}" type="presParOf" srcId="{5B413775-8226-4F3E-94BA-07B2B9B540B9}" destId="{D71F6339-2226-4BE6-B8DF-C5B3CB6AD0B7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A2CB1FA-D663-49C3-834E-8317EF307145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2263848-02FE-4EA7-8974-2F5E54E65D28}">
      <dgm:prSet phldrT="[Текст]"/>
      <dgm:spPr/>
      <dgm:t>
        <a:bodyPr/>
        <a:lstStyle/>
        <a:p>
          <a:r>
            <a:rPr lang="ru-RU" dirty="0" smtClean="0"/>
            <a:t>Умения и навыки</a:t>
          </a:r>
          <a:endParaRPr lang="ru-RU" dirty="0"/>
        </a:p>
      </dgm:t>
    </dgm:pt>
    <dgm:pt modelId="{79BCE555-0593-4EF8-ADB0-38599C953896}" type="parTrans" cxnId="{4D93073B-7F9D-49D4-84B6-B0C93C32AC91}">
      <dgm:prSet/>
      <dgm:spPr/>
      <dgm:t>
        <a:bodyPr/>
        <a:lstStyle/>
        <a:p>
          <a:endParaRPr lang="ru-RU"/>
        </a:p>
      </dgm:t>
    </dgm:pt>
    <dgm:pt modelId="{C936F3DA-5259-43C6-9ECB-5D2FEED8B5D0}" type="sibTrans" cxnId="{4D93073B-7F9D-49D4-84B6-B0C93C32AC91}">
      <dgm:prSet/>
      <dgm:spPr/>
      <dgm:t>
        <a:bodyPr/>
        <a:lstStyle/>
        <a:p>
          <a:endParaRPr lang="ru-RU"/>
        </a:p>
      </dgm:t>
    </dgm:pt>
    <dgm:pt modelId="{8BB11AA1-1469-4EBB-9B9A-0EEE5679F0FC}">
      <dgm:prSet phldrT="[Текст]"/>
      <dgm:spPr/>
      <dgm:t>
        <a:bodyPr/>
        <a:lstStyle/>
        <a:p>
          <a:r>
            <a:rPr lang="ru-RU" dirty="0" smtClean="0"/>
            <a:t>образование</a:t>
          </a:r>
          <a:endParaRPr lang="ru-RU" dirty="0"/>
        </a:p>
      </dgm:t>
    </dgm:pt>
    <dgm:pt modelId="{CF0107CB-5654-4216-B290-C597AA97E5B9}" type="parTrans" cxnId="{BC6F36CE-3CAE-44B4-BC82-A902EDB5DBF3}">
      <dgm:prSet/>
      <dgm:spPr/>
      <dgm:t>
        <a:bodyPr/>
        <a:lstStyle/>
        <a:p>
          <a:endParaRPr lang="ru-RU"/>
        </a:p>
      </dgm:t>
    </dgm:pt>
    <dgm:pt modelId="{F59F1179-BF6A-4DCA-A998-27F06E726856}" type="sibTrans" cxnId="{BC6F36CE-3CAE-44B4-BC82-A902EDB5DBF3}">
      <dgm:prSet/>
      <dgm:spPr/>
      <dgm:t>
        <a:bodyPr/>
        <a:lstStyle/>
        <a:p>
          <a:endParaRPr lang="ru-RU"/>
        </a:p>
      </dgm:t>
    </dgm:pt>
    <dgm:pt modelId="{28FA1B04-55E0-4C50-AEAC-CE0CCE583C0C}">
      <dgm:prSet phldrT="[Текст]"/>
      <dgm:spPr/>
      <dgm:t>
        <a:bodyPr/>
        <a:lstStyle/>
        <a:p>
          <a:r>
            <a:rPr lang="ru-RU" dirty="0" smtClean="0"/>
            <a:t>трудолюбие</a:t>
          </a:r>
          <a:endParaRPr lang="ru-RU" dirty="0"/>
        </a:p>
      </dgm:t>
    </dgm:pt>
    <dgm:pt modelId="{BAEB4625-023E-4D38-9358-E99112BE3611}" type="parTrans" cxnId="{04726B05-35B6-46F3-8C76-8C2BBDF9AB0E}">
      <dgm:prSet/>
      <dgm:spPr/>
      <dgm:t>
        <a:bodyPr/>
        <a:lstStyle/>
        <a:p>
          <a:endParaRPr lang="ru-RU"/>
        </a:p>
      </dgm:t>
    </dgm:pt>
    <dgm:pt modelId="{02906453-0E35-4160-B1DA-5AF3948979EB}" type="sibTrans" cxnId="{04726B05-35B6-46F3-8C76-8C2BBDF9AB0E}">
      <dgm:prSet/>
      <dgm:spPr/>
      <dgm:t>
        <a:bodyPr/>
        <a:lstStyle/>
        <a:p>
          <a:endParaRPr lang="ru-RU"/>
        </a:p>
      </dgm:t>
    </dgm:pt>
    <dgm:pt modelId="{A536FBBE-D65D-4E6A-82BE-20D8B3865424}">
      <dgm:prSet phldrT="[Текст]"/>
      <dgm:spPr/>
      <dgm:t>
        <a:bodyPr/>
        <a:lstStyle/>
        <a:p>
          <a:r>
            <a:rPr lang="ru-RU" dirty="0" smtClean="0"/>
            <a:t>мотивация</a:t>
          </a:r>
          <a:endParaRPr lang="ru-RU" dirty="0"/>
        </a:p>
      </dgm:t>
    </dgm:pt>
    <dgm:pt modelId="{59FCA351-9243-4E50-8BBF-29E6F35A8834}" type="parTrans" cxnId="{81BCB2CC-0C8B-46E5-93DD-AB243D58531A}">
      <dgm:prSet/>
      <dgm:spPr/>
      <dgm:t>
        <a:bodyPr/>
        <a:lstStyle/>
        <a:p>
          <a:endParaRPr lang="ru-RU"/>
        </a:p>
      </dgm:t>
    </dgm:pt>
    <dgm:pt modelId="{DE5717EA-B6FA-4B91-B1A4-1D4786BB71FC}" type="sibTrans" cxnId="{81BCB2CC-0C8B-46E5-93DD-AB243D58531A}">
      <dgm:prSet/>
      <dgm:spPr/>
      <dgm:t>
        <a:bodyPr/>
        <a:lstStyle/>
        <a:p>
          <a:endParaRPr lang="ru-RU"/>
        </a:p>
      </dgm:t>
    </dgm:pt>
    <dgm:pt modelId="{2CDC5DE6-2456-4C05-B9AF-6B061C2B5BCE}">
      <dgm:prSet phldrT="[Текст]"/>
      <dgm:spPr/>
      <dgm:t>
        <a:bodyPr/>
        <a:lstStyle/>
        <a:p>
          <a:r>
            <a:rPr lang="ru-RU" dirty="0" smtClean="0"/>
            <a:t>Поддержка близких </a:t>
          </a:r>
          <a:r>
            <a:rPr lang="ru-RU" smtClean="0"/>
            <a:t>и ние</a:t>
          </a:r>
          <a:endParaRPr lang="ru-RU" dirty="0"/>
        </a:p>
      </dgm:t>
    </dgm:pt>
    <dgm:pt modelId="{A6BAC0E8-C4EC-4F09-9BD3-D6B8C20CBAAA}" type="parTrans" cxnId="{6D114FF6-21B0-4070-BF4B-545D369AD957}">
      <dgm:prSet/>
      <dgm:spPr/>
      <dgm:t>
        <a:bodyPr/>
        <a:lstStyle/>
        <a:p>
          <a:endParaRPr lang="ru-RU"/>
        </a:p>
      </dgm:t>
    </dgm:pt>
    <dgm:pt modelId="{ADE74C7F-ED20-46F1-819E-FE612B9D8F05}" type="sibTrans" cxnId="{6D114FF6-21B0-4070-BF4B-545D369AD957}">
      <dgm:prSet/>
      <dgm:spPr/>
      <dgm:t>
        <a:bodyPr/>
        <a:lstStyle/>
        <a:p>
          <a:endParaRPr lang="ru-RU"/>
        </a:p>
      </dgm:t>
    </dgm:pt>
    <dgm:pt modelId="{0886C48A-2CF9-41BA-B421-4B05045C588F}" type="pres">
      <dgm:prSet presAssocID="{8A2CB1FA-D663-49C3-834E-8317EF30714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204647B-DB08-49CA-8308-0583D5DEC9ED}" type="pres">
      <dgm:prSet presAssocID="{F2263848-02FE-4EA7-8974-2F5E54E65D28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66BF65-3147-493B-9F4C-E79AEC98A9D0}" type="pres">
      <dgm:prSet presAssocID="{C936F3DA-5259-43C6-9ECB-5D2FEED8B5D0}" presName="sibTrans" presStyleCnt="0"/>
      <dgm:spPr/>
    </dgm:pt>
    <dgm:pt modelId="{D06B5523-031B-4976-B1B0-5FAC76F4BD6A}" type="pres">
      <dgm:prSet presAssocID="{8BB11AA1-1469-4EBB-9B9A-0EEE5679F0FC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992666-B835-4192-8578-0F97EA24A251}" type="pres">
      <dgm:prSet presAssocID="{F59F1179-BF6A-4DCA-A998-27F06E726856}" presName="sibTrans" presStyleCnt="0"/>
      <dgm:spPr/>
    </dgm:pt>
    <dgm:pt modelId="{76DB93F0-EE2F-43C4-A2BF-8ED7AFD09899}" type="pres">
      <dgm:prSet presAssocID="{28FA1B04-55E0-4C50-AEAC-CE0CCE583C0C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C014ED-C556-4D06-9634-59244574AEE3}" type="pres">
      <dgm:prSet presAssocID="{02906453-0E35-4160-B1DA-5AF3948979EB}" presName="sibTrans" presStyleCnt="0"/>
      <dgm:spPr/>
    </dgm:pt>
    <dgm:pt modelId="{D8511EAB-D7D5-4541-956A-F21B3E4DF724}" type="pres">
      <dgm:prSet presAssocID="{A536FBBE-D65D-4E6A-82BE-20D8B386542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480BEA-9C93-4C47-9985-A26E3059319D}" type="pres">
      <dgm:prSet presAssocID="{DE5717EA-B6FA-4B91-B1A4-1D4786BB71FC}" presName="sibTrans" presStyleCnt="0"/>
      <dgm:spPr/>
    </dgm:pt>
    <dgm:pt modelId="{99E419FF-424D-4FF8-90DB-5904C89AA126}" type="pres">
      <dgm:prSet presAssocID="{2CDC5DE6-2456-4C05-B9AF-6B061C2B5BC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4726B05-35B6-46F3-8C76-8C2BBDF9AB0E}" srcId="{8A2CB1FA-D663-49C3-834E-8317EF307145}" destId="{28FA1B04-55E0-4C50-AEAC-CE0CCE583C0C}" srcOrd="2" destOrd="0" parTransId="{BAEB4625-023E-4D38-9358-E99112BE3611}" sibTransId="{02906453-0E35-4160-B1DA-5AF3948979EB}"/>
    <dgm:cxn modelId="{818CD528-863D-4510-8413-FC2D523EB765}" type="presOf" srcId="{F2263848-02FE-4EA7-8974-2F5E54E65D28}" destId="{8204647B-DB08-49CA-8308-0583D5DEC9ED}" srcOrd="0" destOrd="0" presId="urn:microsoft.com/office/officeart/2005/8/layout/default"/>
    <dgm:cxn modelId="{0627C87D-4755-4ECD-9585-D7B24B024231}" type="presOf" srcId="{28FA1B04-55E0-4C50-AEAC-CE0CCE583C0C}" destId="{76DB93F0-EE2F-43C4-A2BF-8ED7AFD09899}" srcOrd="0" destOrd="0" presId="urn:microsoft.com/office/officeart/2005/8/layout/default"/>
    <dgm:cxn modelId="{6D114FF6-21B0-4070-BF4B-545D369AD957}" srcId="{8A2CB1FA-D663-49C3-834E-8317EF307145}" destId="{2CDC5DE6-2456-4C05-B9AF-6B061C2B5BCE}" srcOrd="4" destOrd="0" parTransId="{A6BAC0E8-C4EC-4F09-9BD3-D6B8C20CBAAA}" sibTransId="{ADE74C7F-ED20-46F1-819E-FE612B9D8F05}"/>
    <dgm:cxn modelId="{4D93073B-7F9D-49D4-84B6-B0C93C32AC91}" srcId="{8A2CB1FA-D663-49C3-834E-8317EF307145}" destId="{F2263848-02FE-4EA7-8974-2F5E54E65D28}" srcOrd="0" destOrd="0" parTransId="{79BCE555-0593-4EF8-ADB0-38599C953896}" sibTransId="{C936F3DA-5259-43C6-9ECB-5D2FEED8B5D0}"/>
    <dgm:cxn modelId="{2210E150-413F-4061-8B3E-8AED992AE7BB}" type="presOf" srcId="{8BB11AA1-1469-4EBB-9B9A-0EEE5679F0FC}" destId="{D06B5523-031B-4976-B1B0-5FAC76F4BD6A}" srcOrd="0" destOrd="0" presId="urn:microsoft.com/office/officeart/2005/8/layout/default"/>
    <dgm:cxn modelId="{EA8D0867-B8B5-4FDD-9EE5-25D933C86CDE}" type="presOf" srcId="{8A2CB1FA-D663-49C3-834E-8317EF307145}" destId="{0886C48A-2CF9-41BA-B421-4B05045C588F}" srcOrd="0" destOrd="0" presId="urn:microsoft.com/office/officeart/2005/8/layout/default"/>
    <dgm:cxn modelId="{BC6F36CE-3CAE-44B4-BC82-A902EDB5DBF3}" srcId="{8A2CB1FA-D663-49C3-834E-8317EF307145}" destId="{8BB11AA1-1469-4EBB-9B9A-0EEE5679F0FC}" srcOrd="1" destOrd="0" parTransId="{CF0107CB-5654-4216-B290-C597AA97E5B9}" sibTransId="{F59F1179-BF6A-4DCA-A998-27F06E726856}"/>
    <dgm:cxn modelId="{29BEAD51-0EE9-4A23-9414-48B2DA45FC68}" type="presOf" srcId="{A536FBBE-D65D-4E6A-82BE-20D8B3865424}" destId="{D8511EAB-D7D5-4541-956A-F21B3E4DF724}" srcOrd="0" destOrd="0" presId="urn:microsoft.com/office/officeart/2005/8/layout/default"/>
    <dgm:cxn modelId="{9E2EECAB-E456-42F0-B1EE-958CEEE2B0E0}" type="presOf" srcId="{2CDC5DE6-2456-4C05-B9AF-6B061C2B5BCE}" destId="{99E419FF-424D-4FF8-90DB-5904C89AA126}" srcOrd="0" destOrd="0" presId="urn:microsoft.com/office/officeart/2005/8/layout/default"/>
    <dgm:cxn modelId="{81BCB2CC-0C8B-46E5-93DD-AB243D58531A}" srcId="{8A2CB1FA-D663-49C3-834E-8317EF307145}" destId="{A536FBBE-D65D-4E6A-82BE-20D8B3865424}" srcOrd="3" destOrd="0" parTransId="{59FCA351-9243-4E50-8BBF-29E6F35A8834}" sibTransId="{DE5717EA-B6FA-4B91-B1A4-1D4786BB71FC}"/>
    <dgm:cxn modelId="{54BCC245-10B7-4772-ABB9-11B0D48A8C26}" type="presParOf" srcId="{0886C48A-2CF9-41BA-B421-4B05045C588F}" destId="{8204647B-DB08-49CA-8308-0583D5DEC9ED}" srcOrd="0" destOrd="0" presId="urn:microsoft.com/office/officeart/2005/8/layout/default"/>
    <dgm:cxn modelId="{24529901-A30A-402A-B5BC-66FCAEAE72ED}" type="presParOf" srcId="{0886C48A-2CF9-41BA-B421-4B05045C588F}" destId="{0B66BF65-3147-493B-9F4C-E79AEC98A9D0}" srcOrd="1" destOrd="0" presId="urn:microsoft.com/office/officeart/2005/8/layout/default"/>
    <dgm:cxn modelId="{29357F76-7092-43F0-A8D0-CF751CC814D1}" type="presParOf" srcId="{0886C48A-2CF9-41BA-B421-4B05045C588F}" destId="{D06B5523-031B-4976-B1B0-5FAC76F4BD6A}" srcOrd="2" destOrd="0" presId="urn:microsoft.com/office/officeart/2005/8/layout/default"/>
    <dgm:cxn modelId="{E62CCD67-557E-4570-95EE-9BD9F9C2C251}" type="presParOf" srcId="{0886C48A-2CF9-41BA-B421-4B05045C588F}" destId="{F9992666-B835-4192-8578-0F97EA24A251}" srcOrd="3" destOrd="0" presId="urn:microsoft.com/office/officeart/2005/8/layout/default"/>
    <dgm:cxn modelId="{CDF79E18-1F6B-436C-A7C6-1C47A66CA93A}" type="presParOf" srcId="{0886C48A-2CF9-41BA-B421-4B05045C588F}" destId="{76DB93F0-EE2F-43C4-A2BF-8ED7AFD09899}" srcOrd="4" destOrd="0" presId="urn:microsoft.com/office/officeart/2005/8/layout/default"/>
    <dgm:cxn modelId="{E3D175B3-0034-4C91-99F4-93BA824E8B58}" type="presParOf" srcId="{0886C48A-2CF9-41BA-B421-4B05045C588F}" destId="{3AC014ED-C556-4D06-9634-59244574AEE3}" srcOrd="5" destOrd="0" presId="urn:microsoft.com/office/officeart/2005/8/layout/default"/>
    <dgm:cxn modelId="{316F8463-8035-4E2B-9587-257BBFFF0488}" type="presParOf" srcId="{0886C48A-2CF9-41BA-B421-4B05045C588F}" destId="{D8511EAB-D7D5-4541-956A-F21B3E4DF724}" srcOrd="6" destOrd="0" presId="urn:microsoft.com/office/officeart/2005/8/layout/default"/>
    <dgm:cxn modelId="{9057EA6B-761B-4EEC-88D0-83C1A02AACDC}" type="presParOf" srcId="{0886C48A-2CF9-41BA-B421-4B05045C588F}" destId="{DB480BEA-9C93-4C47-9985-A26E3059319D}" srcOrd="7" destOrd="0" presId="urn:microsoft.com/office/officeart/2005/8/layout/default"/>
    <dgm:cxn modelId="{337436F8-7DC8-4C47-AA45-E0DDC218C92B}" type="presParOf" srcId="{0886C48A-2CF9-41BA-B421-4B05045C588F}" destId="{99E419FF-424D-4FF8-90DB-5904C89AA126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D7872E5-A089-4319-BBE8-EBFD6CB77848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E2A93E8-7896-478D-8300-CA8EF80E63C0}">
      <dgm:prSet phldrT="[Текст]"/>
      <dgm:spPr/>
      <dgm:t>
        <a:bodyPr/>
        <a:lstStyle/>
        <a:p>
          <a:r>
            <a:rPr lang="ru-RU" dirty="0" smtClean="0"/>
            <a:t>лень</a:t>
          </a:r>
          <a:endParaRPr lang="ru-RU" dirty="0"/>
        </a:p>
      </dgm:t>
    </dgm:pt>
    <dgm:pt modelId="{5C437FF2-B93A-4EDD-A0FE-9AF2A2023AA2}" type="parTrans" cxnId="{ECF454BB-2E12-4492-8F25-0D17B7789C3C}">
      <dgm:prSet/>
      <dgm:spPr/>
      <dgm:t>
        <a:bodyPr/>
        <a:lstStyle/>
        <a:p>
          <a:endParaRPr lang="ru-RU"/>
        </a:p>
      </dgm:t>
    </dgm:pt>
    <dgm:pt modelId="{A49653D8-EA5E-4CCA-9C44-4FD92E56DA19}" type="sibTrans" cxnId="{ECF454BB-2E12-4492-8F25-0D17B7789C3C}">
      <dgm:prSet/>
      <dgm:spPr/>
      <dgm:t>
        <a:bodyPr/>
        <a:lstStyle/>
        <a:p>
          <a:endParaRPr lang="ru-RU"/>
        </a:p>
      </dgm:t>
    </dgm:pt>
    <dgm:pt modelId="{AF6AB44B-8979-4DAA-8BBF-B93EC331CE53}">
      <dgm:prSet phldrT="[Текст]"/>
      <dgm:spPr/>
      <dgm:t>
        <a:bodyPr/>
        <a:lstStyle/>
        <a:p>
          <a:r>
            <a:rPr lang="ru-RU" dirty="0" smtClean="0"/>
            <a:t>Отсутствие умений и навыков</a:t>
          </a:r>
          <a:endParaRPr lang="ru-RU" dirty="0"/>
        </a:p>
      </dgm:t>
    </dgm:pt>
    <dgm:pt modelId="{E167D833-A9AA-48D6-AC77-9F93D75F78C0}" type="parTrans" cxnId="{E83728B3-E5B7-40B3-8CD7-E86C2EEEE53F}">
      <dgm:prSet/>
      <dgm:spPr/>
      <dgm:t>
        <a:bodyPr/>
        <a:lstStyle/>
        <a:p>
          <a:endParaRPr lang="ru-RU"/>
        </a:p>
      </dgm:t>
    </dgm:pt>
    <dgm:pt modelId="{530B5840-93AE-4AA3-ABC0-F156C0A1F289}" type="sibTrans" cxnId="{E83728B3-E5B7-40B3-8CD7-E86C2EEEE53F}">
      <dgm:prSet/>
      <dgm:spPr/>
      <dgm:t>
        <a:bodyPr/>
        <a:lstStyle/>
        <a:p>
          <a:endParaRPr lang="ru-RU"/>
        </a:p>
      </dgm:t>
    </dgm:pt>
    <dgm:pt modelId="{751E577B-CCB4-4D2A-BDDA-D74FD9AAB639}">
      <dgm:prSet phldrT="[Текст]"/>
      <dgm:spPr/>
      <dgm:t>
        <a:bodyPr/>
        <a:lstStyle/>
        <a:p>
          <a:r>
            <a:rPr lang="ru-RU" dirty="0" smtClean="0"/>
            <a:t>Неразвитые способности</a:t>
          </a:r>
          <a:endParaRPr lang="ru-RU" dirty="0"/>
        </a:p>
      </dgm:t>
    </dgm:pt>
    <dgm:pt modelId="{918A3160-EF88-4826-B7F3-EC6F689C3A43}" type="parTrans" cxnId="{1A518E8C-350C-4726-9785-3A9A1245D26B}">
      <dgm:prSet/>
      <dgm:spPr/>
      <dgm:t>
        <a:bodyPr/>
        <a:lstStyle/>
        <a:p>
          <a:endParaRPr lang="ru-RU"/>
        </a:p>
      </dgm:t>
    </dgm:pt>
    <dgm:pt modelId="{44119FFC-2F81-4F86-8DE0-79DFD393D688}" type="sibTrans" cxnId="{1A518E8C-350C-4726-9785-3A9A1245D26B}">
      <dgm:prSet/>
      <dgm:spPr/>
      <dgm:t>
        <a:bodyPr/>
        <a:lstStyle/>
        <a:p>
          <a:endParaRPr lang="ru-RU"/>
        </a:p>
      </dgm:t>
    </dgm:pt>
    <dgm:pt modelId="{21D17006-6FD9-4A3B-ACF0-DA8BE1043FBB}">
      <dgm:prSet phldrT="[Текст]"/>
      <dgm:spPr/>
      <dgm:t>
        <a:bodyPr/>
        <a:lstStyle/>
        <a:p>
          <a:r>
            <a:rPr lang="ru-RU" dirty="0" smtClean="0"/>
            <a:t>Нет образования</a:t>
          </a:r>
          <a:endParaRPr lang="ru-RU" dirty="0"/>
        </a:p>
      </dgm:t>
    </dgm:pt>
    <dgm:pt modelId="{8E9617EE-0107-4EFD-B507-DB1E4988D827}" type="parTrans" cxnId="{EE5B358F-730B-4745-96C7-5F0B69E6E7BB}">
      <dgm:prSet/>
      <dgm:spPr/>
      <dgm:t>
        <a:bodyPr/>
        <a:lstStyle/>
        <a:p>
          <a:endParaRPr lang="ru-RU"/>
        </a:p>
      </dgm:t>
    </dgm:pt>
    <dgm:pt modelId="{6C6912E8-272A-4016-BC3C-D648B47E572A}" type="sibTrans" cxnId="{EE5B358F-730B-4745-96C7-5F0B69E6E7BB}">
      <dgm:prSet/>
      <dgm:spPr/>
      <dgm:t>
        <a:bodyPr/>
        <a:lstStyle/>
        <a:p>
          <a:endParaRPr lang="ru-RU"/>
        </a:p>
      </dgm:t>
    </dgm:pt>
    <dgm:pt modelId="{27F3948A-0195-462C-8020-9DC12F4C8D44}">
      <dgm:prSet phldrT="[Текст]"/>
      <dgm:spPr/>
      <dgm:t>
        <a:bodyPr/>
        <a:lstStyle/>
        <a:p>
          <a:r>
            <a:rPr lang="ru-RU" dirty="0" smtClean="0"/>
            <a:t>Нет мотивации</a:t>
          </a:r>
          <a:endParaRPr lang="ru-RU" dirty="0"/>
        </a:p>
      </dgm:t>
    </dgm:pt>
    <dgm:pt modelId="{1665674C-67B7-4CE8-8064-EEC8AFE09CA6}" type="parTrans" cxnId="{E361D78C-07A7-4774-B2FE-7D7CD30E5596}">
      <dgm:prSet/>
      <dgm:spPr/>
      <dgm:t>
        <a:bodyPr/>
        <a:lstStyle/>
        <a:p>
          <a:endParaRPr lang="ru-RU"/>
        </a:p>
      </dgm:t>
    </dgm:pt>
    <dgm:pt modelId="{8152904D-AACE-4CCC-BC56-1DFC130A3049}" type="sibTrans" cxnId="{E361D78C-07A7-4774-B2FE-7D7CD30E5596}">
      <dgm:prSet/>
      <dgm:spPr/>
      <dgm:t>
        <a:bodyPr/>
        <a:lstStyle/>
        <a:p>
          <a:endParaRPr lang="ru-RU"/>
        </a:p>
      </dgm:t>
    </dgm:pt>
    <dgm:pt modelId="{A502B721-8B48-44B2-99AB-E050E65C0D1B}" type="pres">
      <dgm:prSet presAssocID="{FD7872E5-A089-4319-BBE8-EBFD6CB7784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6836E99-8382-4D6D-A096-B02D1662E505}" type="pres">
      <dgm:prSet presAssocID="{FE2A93E8-7896-478D-8300-CA8EF80E63C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29FAD8-FBD9-400A-A24A-8843554259C7}" type="pres">
      <dgm:prSet presAssocID="{A49653D8-EA5E-4CCA-9C44-4FD92E56DA19}" presName="sibTrans" presStyleCnt="0"/>
      <dgm:spPr/>
    </dgm:pt>
    <dgm:pt modelId="{C980965F-4209-466D-9EC7-C90F6A3311CC}" type="pres">
      <dgm:prSet presAssocID="{AF6AB44B-8979-4DAA-8BBF-B93EC331CE53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14D6AD-3B7A-46A7-8DAE-BD39B9F93A65}" type="pres">
      <dgm:prSet presAssocID="{530B5840-93AE-4AA3-ABC0-F156C0A1F289}" presName="sibTrans" presStyleCnt="0"/>
      <dgm:spPr/>
    </dgm:pt>
    <dgm:pt modelId="{8C99D2AD-1759-4D0A-AA66-8A6375693033}" type="pres">
      <dgm:prSet presAssocID="{751E577B-CCB4-4D2A-BDDA-D74FD9AAB639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756438-FBE4-4AC0-AAA1-EC05B40FB54C}" type="pres">
      <dgm:prSet presAssocID="{44119FFC-2F81-4F86-8DE0-79DFD393D688}" presName="sibTrans" presStyleCnt="0"/>
      <dgm:spPr/>
    </dgm:pt>
    <dgm:pt modelId="{AA475C0D-0371-4C20-8B23-93A2384F7F08}" type="pres">
      <dgm:prSet presAssocID="{21D17006-6FD9-4A3B-ACF0-DA8BE1043FBB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8AF9C4-0C0E-4E90-B92E-2A55F8C1B7B8}" type="pres">
      <dgm:prSet presAssocID="{6C6912E8-272A-4016-BC3C-D648B47E572A}" presName="sibTrans" presStyleCnt="0"/>
      <dgm:spPr/>
    </dgm:pt>
    <dgm:pt modelId="{3A27768D-7BC9-41B0-BAF6-1373D90D6CB0}" type="pres">
      <dgm:prSet presAssocID="{27F3948A-0195-462C-8020-9DC12F4C8D44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B2F177E-607B-41CA-BD0F-91BC7C9CCDEC}" type="presOf" srcId="{21D17006-6FD9-4A3B-ACF0-DA8BE1043FBB}" destId="{AA475C0D-0371-4C20-8B23-93A2384F7F08}" srcOrd="0" destOrd="0" presId="urn:microsoft.com/office/officeart/2005/8/layout/default"/>
    <dgm:cxn modelId="{0282A267-9A57-4C58-8892-5E72188557C1}" type="presOf" srcId="{751E577B-CCB4-4D2A-BDDA-D74FD9AAB639}" destId="{8C99D2AD-1759-4D0A-AA66-8A6375693033}" srcOrd="0" destOrd="0" presId="urn:microsoft.com/office/officeart/2005/8/layout/default"/>
    <dgm:cxn modelId="{ECF454BB-2E12-4492-8F25-0D17B7789C3C}" srcId="{FD7872E5-A089-4319-BBE8-EBFD6CB77848}" destId="{FE2A93E8-7896-478D-8300-CA8EF80E63C0}" srcOrd="0" destOrd="0" parTransId="{5C437FF2-B93A-4EDD-A0FE-9AF2A2023AA2}" sibTransId="{A49653D8-EA5E-4CCA-9C44-4FD92E56DA19}"/>
    <dgm:cxn modelId="{1A518E8C-350C-4726-9785-3A9A1245D26B}" srcId="{FD7872E5-A089-4319-BBE8-EBFD6CB77848}" destId="{751E577B-CCB4-4D2A-BDDA-D74FD9AAB639}" srcOrd="2" destOrd="0" parTransId="{918A3160-EF88-4826-B7F3-EC6F689C3A43}" sibTransId="{44119FFC-2F81-4F86-8DE0-79DFD393D688}"/>
    <dgm:cxn modelId="{9B76B5C4-6F7B-4E9E-95BF-AB88BC01D062}" type="presOf" srcId="{FD7872E5-A089-4319-BBE8-EBFD6CB77848}" destId="{A502B721-8B48-44B2-99AB-E050E65C0D1B}" srcOrd="0" destOrd="0" presId="urn:microsoft.com/office/officeart/2005/8/layout/default"/>
    <dgm:cxn modelId="{EE5B358F-730B-4745-96C7-5F0B69E6E7BB}" srcId="{FD7872E5-A089-4319-BBE8-EBFD6CB77848}" destId="{21D17006-6FD9-4A3B-ACF0-DA8BE1043FBB}" srcOrd="3" destOrd="0" parTransId="{8E9617EE-0107-4EFD-B507-DB1E4988D827}" sibTransId="{6C6912E8-272A-4016-BC3C-D648B47E572A}"/>
    <dgm:cxn modelId="{86E9DFDC-5EC1-4D72-8BC0-61FAE98E2DB9}" type="presOf" srcId="{27F3948A-0195-462C-8020-9DC12F4C8D44}" destId="{3A27768D-7BC9-41B0-BAF6-1373D90D6CB0}" srcOrd="0" destOrd="0" presId="urn:microsoft.com/office/officeart/2005/8/layout/default"/>
    <dgm:cxn modelId="{39322F03-E8B6-4848-899E-4F78E8911760}" type="presOf" srcId="{AF6AB44B-8979-4DAA-8BBF-B93EC331CE53}" destId="{C980965F-4209-466D-9EC7-C90F6A3311CC}" srcOrd="0" destOrd="0" presId="urn:microsoft.com/office/officeart/2005/8/layout/default"/>
    <dgm:cxn modelId="{E83728B3-E5B7-40B3-8CD7-E86C2EEEE53F}" srcId="{FD7872E5-A089-4319-BBE8-EBFD6CB77848}" destId="{AF6AB44B-8979-4DAA-8BBF-B93EC331CE53}" srcOrd="1" destOrd="0" parTransId="{E167D833-A9AA-48D6-AC77-9F93D75F78C0}" sibTransId="{530B5840-93AE-4AA3-ABC0-F156C0A1F289}"/>
    <dgm:cxn modelId="{F52B090A-EF74-4BED-925F-7156BC9D1296}" type="presOf" srcId="{FE2A93E8-7896-478D-8300-CA8EF80E63C0}" destId="{46836E99-8382-4D6D-A096-B02D1662E505}" srcOrd="0" destOrd="0" presId="urn:microsoft.com/office/officeart/2005/8/layout/default"/>
    <dgm:cxn modelId="{E361D78C-07A7-4774-B2FE-7D7CD30E5596}" srcId="{FD7872E5-A089-4319-BBE8-EBFD6CB77848}" destId="{27F3948A-0195-462C-8020-9DC12F4C8D44}" srcOrd="4" destOrd="0" parTransId="{1665674C-67B7-4CE8-8064-EEC8AFE09CA6}" sibTransId="{8152904D-AACE-4CCC-BC56-1DFC130A3049}"/>
    <dgm:cxn modelId="{F1BA30A8-EF0E-41D7-99C2-D730ED8A41E3}" type="presParOf" srcId="{A502B721-8B48-44B2-99AB-E050E65C0D1B}" destId="{46836E99-8382-4D6D-A096-B02D1662E505}" srcOrd="0" destOrd="0" presId="urn:microsoft.com/office/officeart/2005/8/layout/default"/>
    <dgm:cxn modelId="{3A95ABBD-91EE-4395-BFAE-A033568F2D10}" type="presParOf" srcId="{A502B721-8B48-44B2-99AB-E050E65C0D1B}" destId="{5229FAD8-FBD9-400A-A24A-8843554259C7}" srcOrd="1" destOrd="0" presId="urn:microsoft.com/office/officeart/2005/8/layout/default"/>
    <dgm:cxn modelId="{420D4D9F-9899-40D8-B385-022C6D899A37}" type="presParOf" srcId="{A502B721-8B48-44B2-99AB-E050E65C0D1B}" destId="{C980965F-4209-466D-9EC7-C90F6A3311CC}" srcOrd="2" destOrd="0" presId="urn:microsoft.com/office/officeart/2005/8/layout/default"/>
    <dgm:cxn modelId="{63BB0136-1FBF-4AF3-8A0B-D1E7E4DEBF00}" type="presParOf" srcId="{A502B721-8B48-44B2-99AB-E050E65C0D1B}" destId="{AC14D6AD-3B7A-46A7-8DAE-BD39B9F93A65}" srcOrd="3" destOrd="0" presId="urn:microsoft.com/office/officeart/2005/8/layout/default"/>
    <dgm:cxn modelId="{48C58983-30CA-41E2-B674-CC72BB9B2EF2}" type="presParOf" srcId="{A502B721-8B48-44B2-99AB-E050E65C0D1B}" destId="{8C99D2AD-1759-4D0A-AA66-8A6375693033}" srcOrd="4" destOrd="0" presId="urn:microsoft.com/office/officeart/2005/8/layout/default"/>
    <dgm:cxn modelId="{18A58C17-FB8F-4AEC-8B41-8F8197D084F5}" type="presParOf" srcId="{A502B721-8B48-44B2-99AB-E050E65C0D1B}" destId="{8A756438-FBE4-4AC0-AAA1-EC05B40FB54C}" srcOrd="5" destOrd="0" presId="urn:microsoft.com/office/officeart/2005/8/layout/default"/>
    <dgm:cxn modelId="{E9446FAC-0794-4802-B381-7A15E739F99A}" type="presParOf" srcId="{A502B721-8B48-44B2-99AB-E050E65C0D1B}" destId="{AA475C0D-0371-4C20-8B23-93A2384F7F08}" srcOrd="6" destOrd="0" presId="urn:microsoft.com/office/officeart/2005/8/layout/default"/>
    <dgm:cxn modelId="{983FF9B2-D0F7-4662-8D7A-A07D25430DF9}" type="presParOf" srcId="{A502B721-8B48-44B2-99AB-E050E65C0D1B}" destId="{D78AF9C4-0C0E-4E90-B92E-2A55F8C1B7B8}" srcOrd="7" destOrd="0" presId="urn:microsoft.com/office/officeart/2005/8/layout/default"/>
    <dgm:cxn modelId="{646D42BF-EED8-4340-A031-29B6E51947AC}" type="presParOf" srcId="{A502B721-8B48-44B2-99AB-E050E65C0D1B}" destId="{3A27768D-7BC9-41B0-BAF6-1373D90D6CB0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92EAFF-58DC-4439-ACEE-E074AB3E33BE}">
      <dsp:nvSpPr>
        <dsp:cNvPr id="0" name=""/>
        <dsp:cNvSpPr/>
      </dsp:nvSpPr>
      <dsp:spPr>
        <a:xfrm>
          <a:off x="0" y="437355"/>
          <a:ext cx="2000250" cy="12001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цель</a:t>
          </a:r>
          <a:endParaRPr lang="ru-RU" sz="1900" kern="1200" dirty="0"/>
        </a:p>
      </dsp:txBody>
      <dsp:txXfrm>
        <a:off x="0" y="437355"/>
        <a:ext cx="2000250" cy="1200150"/>
      </dsp:txXfrm>
    </dsp:sp>
    <dsp:sp modelId="{B0878AF3-0317-4872-A0F1-264B8412B6FB}">
      <dsp:nvSpPr>
        <dsp:cNvPr id="0" name=""/>
        <dsp:cNvSpPr/>
      </dsp:nvSpPr>
      <dsp:spPr>
        <a:xfrm>
          <a:off x="2200275" y="437355"/>
          <a:ext cx="2000250" cy="12001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труд</a:t>
          </a:r>
          <a:endParaRPr lang="ru-RU" sz="1900" kern="1200" dirty="0"/>
        </a:p>
      </dsp:txBody>
      <dsp:txXfrm>
        <a:off x="2200275" y="437355"/>
        <a:ext cx="2000250" cy="1200150"/>
      </dsp:txXfrm>
    </dsp:sp>
    <dsp:sp modelId="{3E6D6D1B-C595-4EA3-8BE4-C058C43452E8}">
      <dsp:nvSpPr>
        <dsp:cNvPr id="0" name=""/>
        <dsp:cNvSpPr/>
      </dsp:nvSpPr>
      <dsp:spPr>
        <a:xfrm>
          <a:off x="4400550" y="437355"/>
          <a:ext cx="2000250" cy="12001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Состояние удовлетворения от труда</a:t>
          </a:r>
          <a:endParaRPr lang="ru-RU" sz="1900" kern="1200" dirty="0"/>
        </a:p>
      </dsp:txBody>
      <dsp:txXfrm>
        <a:off x="4400550" y="437355"/>
        <a:ext cx="2000250" cy="1200150"/>
      </dsp:txXfrm>
    </dsp:sp>
    <dsp:sp modelId="{1420B638-270E-463E-89D9-9368DAF562F1}">
      <dsp:nvSpPr>
        <dsp:cNvPr id="0" name=""/>
        <dsp:cNvSpPr/>
      </dsp:nvSpPr>
      <dsp:spPr>
        <a:xfrm>
          <a:off x="1100137" y="1837531"/>
          <a:ext cx="2000250" cy="12001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Поддержка близких</a:t>
          </a:r>
          <a:endParaRPr lang="ru-RU" sz="1900" kern="1200" dirty="0"/>
        </a:p>
      </dsp:txBody>
      <dsp:txXfrm>
        <a:off x="1100137" y="1837531"/>
        <a:ext cx="2000250" cy="1200150"/>
      </dsp:txXfrm>
    </dsp:sp>
    <dsp:sp modelId="{D71F6339-2226-4BE6-B8DF-C5B3CB6AD0B7}">
      <dsp:nvSpPr>
        <dsp:cNvPr id="0" name=""/>
        <dsp:cNvSpPr/>
      </dsp:nvSpPr>
      <dsp:spPr>
        <a:xfrm>
          <a:off x="3300412" y="1837531"/>
          <a:ext cx="2000250" cy="12001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Правильный выбор</a:t>
          </a:r>
          <a:endParaRPr lang="ru-RU" sz="1900" kern="1200" dirty="0"/>
        </a:p>
      </dsp:txBody>
      <dsp:txXfrm>
        <a:off x="3300412" y="1837531"/>
        <a:ext cx="2000250" cy="12001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04647B-DB08-49CA-8308-0583D5DEC9ED}">
      <dsp:nvSpPr>
        <dsp:cNvPr id="0" name=""/>
        <dsp:cNvSpPr/>
      </dsp:nvSpPr>
      <dsp:spPr>
        <a:xfrm>
          <a:off x="0" y="437355"/>
          <a:ext cx="2000250" cy="12001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Умения и навыки</a:t>
          </a:r>
          <a:endParaRPr lang="ru-RU" sz="2400" kern="1200" dirty="0"/>
        </a:p>
      </dsp:txBody>
      <dsp:txXfrm>
        <a:off x="0" y="437355"/>
        <a:ext cx="2000250" cy="1200150"/>
      </dsp:txXfrm>
    </dsp:sp>
    <dsp:sp modelId="{D06B5523-031B-4976-B1B0-5FAC76F4BD6A}">
      <dsp:nvSpPr>
        <dsp:cNvPr id="0" name=""/>
        <dsp:cNvSpPr/>
      </dsp:nvSpPr>
      <dsp:spPr>
        <a:xfrm>
          <a:off x="2200275" y="437355"/>
          <a:ext cx="2000250" cy="12001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образование</a:t>
          </a:r>
          <a:endParaRPr lang="ru-RU" sz="2400" kern="1200" dirty="0"/>
        </a:p>
      </dsp:txBody>
      <dsp:txXfrm>
        <a:off x="2200275" y="437355"/>
        <a:ext cx="2000250" cy="1200150"/>
      </dsp:txXfrm>
    </dsp:sp>
    <dsp:sp modelId="{76DB93F0-EE2F-43C4-A2BF-8ED7AFD09899}">
      <dsp:nvSpPr>
        <dsp:cNvPr id="0" name=""/>
        <dsp:cNvSpPr/>
      </dsp:nvSpPr>
      <dsp:spPr>
        <a:xfrm>
          <a:off x="4400550" y="437355"/>
          <a:ext cx="2000250" cy="12001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трудолюбие</a:t>
          </a:r>
          <a:endParaRPr lang="ru-RU" sz="2400" kern="1200" dirty="0"/>
        </a:p>
      </dsp:txBody>
      <dsp:txXfrm>
        <a:off x="4400550" y="437355"/>
        <a:ext cx="2000250" cy="1200150"/>
      </dsp:txXfrm>
    </dsp:sp>
    <dsp:sp modelId="{D8511EAB-D7D5-4541-956A-F21B3E4DF724}">
      <dsp:nvSpPr>
        <dsp:cNvPr id="0" name=""/>
        <dsp:cNvSpPr/>
      </dsp:nvSpPr>
      <dsp:spPr>
        <a:xfrm>
          <a:off x="1100137" y="1837531"/>
          <a:ext cx="2000250" cy="12001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мотивация</a:t>
          </a:r>
          <a:endParaRPr lang="ru-RU" sz="2400" kern="1200" dirty="0"/>
        </a:p>
      </dsp:txBody>
      <dsp:txXfrm>
        <a:off x="1100137" y="1837531"/>
        <a:ext cx="2000250" cy="1200150"/>
      </dsp:txXfrm>
    </dsp:sp>
    <dsp:sp modelId="{99E419FF-424D-4FF8-90DB-5904C89AA126}">
      <dsp:nvSpPr>
        <dsp:cNvPr id="0" name=""/>
        <dsp:cNvSpPr/>
      </dsp:nvSpPr>
      <dsp:spPr>
        <a:xfrm>
          <a:off x="3300412" y="1837531"/>
          <a:ext cx="2000250" cy="12001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Поддержка близких </a:t>
          </a:r>
          <a:r>
            <a:rPr lang="ru-RU" sz="2400" kern="1200" smtClean="0"/>
            <a:t>и ние</a:t>
          </a:r>
          <a:endParaRPr lang="ru-RU" sz="2400" kern="1200" dirty="0"/>
        </a:p>
      </dsp:txBody>
      <dsp:txXfrm>
        <a:off x="3300412" y="1837531"/>
        <a:ext cx="2000250" cy="12001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21FF9-2B77-4ED0-B6D1-AD0213A7540A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EB0D-7C21-445E-92EA-BEC83253B2C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21FF9-2B77-4ED0-B6D1-AD0213A7540A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EB0D-7C21-445E-92EA-BEC83253B2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21FF9-2B77-4ED0-B6D1-AD0213A7540A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EB0D-7C21-445E-92EA-BEC83253B2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21FF9-2B77-4ED0-B6D1-AD0213A7540A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EB0D-7C21-445E-92EA-BEC83253B2C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21FF9-2B77-4ED0-B6D1-AD0213A7540A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EB0D-7C21-445E-92EA-BEC83253B2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21FF9-2B77-4ED0-B6D1-AD0213A7540A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EB0D-7C21-445E-92EA-BEC83253B2C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21FF9-2B77-4ED0-B6D1-AD0213A7540A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EB0D-7C21-445E-92EA-BEC83253B2C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21FF9-2B77-4ED0-B6D1-AD0213A7540A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EB0D-7C21-445E-92EA-BEC83253B2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21FF9-2B77-4ED0-B6D1-AD0213A7540A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EB0D-7C21-445E-92EA-BEC83253B2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21FF9-2B77-4ED0-B6D1-AD0213A7540A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EB0D-7C21-445E-92EA-BEC83253B2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21FF9-2B77-4ED0-B6D1-AD0213A7540A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EB0D-7C21-445E-92EA-BEC83253B2C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9521FF9-2B77-4ED0-B6D1-AD0213A7540A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A83EB0D-7C21-445E-92EA-BEC83253B2C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764704"/>
            <a:ext cx="7175351" cy="1793167"/>
          </a:xfrm>
        </p:spPr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ru-RU" dirty="0" smtClean="0"/>
              <a:t>Урок обществознания в 6 классе </a:t>
            </a:r>
            <a:br>
              <a:rPr lang="ru-RU" dirty="0" smtClean="0"/>
            </a:br>
            <a:r>
              <a:rPr lang="ru-RU" dirty="0" smtClean="0"/>
              <a:t>«На пути к жизненному успеху»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308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32656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Успех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960587482"/>
              </p:ext>
            </p:extLst>
          </p:nvPr>
        </p:nvGraphicFramePr>
        <p:xfrm>
          <a:off x="1259632" y="1484784"/>
          <a:ext cx="6400800" cy="34750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5291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Факторы успеха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399744141"/>
              </p:ext>
            </p:extLst>
          </p:nvPr>
        </p:nvGraphicFramePr>
        <p:xfrm>
          <a:off x="1187624" y="1412776"/>
          <a:ext cx="6400800" cy="34750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8805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Факторы неуспеха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31693920"/>
              </p:ext>
            </p:extLst>
          </p:nvPr>
        </p:nvGraphicFramePr>
        <p:xfrm>
          <a:off x="1187624" y="1412776"/>
          <a:ext cx="6400800" cy="34750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8919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864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Домашнее задание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718834140"/>
              </p:ext>
            </p:extLst>
          </p:nvPr>
        </p:nvGraphicFramePr>
        <p:xfrm>
          <a:off x="395536" y="1628800"/>
          <a:ext cx="7848872" cy="3139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2218"/>
                <a:gridCol w="1962218"/>
                <a:gridCol w="1962218"/>
                <a:gridCol w="196221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Мои цели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Краткосрочные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Среднесрочные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Долгосрочные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120" marR="7112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учеба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endParaRPr lang="ru-RU"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endParaRPr lang="ru-RU"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endParaRPr lang="ru-RU"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120" marR="7112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здоровье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endParaRPr lang="ru-RU"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endParaRPr lang="ru-RU"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120" marR="7112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общение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endParaRPr lang="ru-RU"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endParaRPr lang="ru-RU"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120" marR="7112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хобби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endParaRPr lang="ru-RU"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endParaRPr lang="ru-RU"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endParaRPr lang="ru-RU"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120" marR="7112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спорт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endParaRPr lang="ru-RU"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endParaRPr lang="ru-RU"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endParaRPr lang="ru-RU"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120" marR="7112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красота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endParaRPr lang="ru-RU"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120" marR="7112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090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31840" y="3429000"/>
            <a:ext cx="2259875" cy="28087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2"/>
          <p:cNvSpPr txBox="1">
            <a:spLocks/>
          </p:cNvSpPr>
          <p:nvPr/>
        </p:nvSpPr>
        <p:spPr>
          <a:xfrm>
            <a:off x="1227583" y="332656"/>
            <a:ext cx="6400800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Font typeface="Georgia" pitchFamily="18" charset="0"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Психологический настрой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67544" y="980728"/>
            <a:ext cx="7920879" cy="19442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450" indent="307975" algn="just">
              <a:buFont typeface="Georgia" pitchFamily="18" charset="0"/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«Все в твоих руках» </a:t>
            </a:r>
          </a:p>
          <a:p>
            <a:pPr marL="44450" indent="307975" algn="just">
              <a:buFont typeface="Georgia" pitchFamily="18" charset="0"/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Притча.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«Жил мудрец, который знал все. Один человек захотел доказать, что мудрец знает не все. Зажав в ладонях бабочку, он спросил: «Скажи, мудрец, какая бабочка у меня в руках: мертвая или живая?» А сам думает: «Скажет живая – я ее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умертвлю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скажет мертвая - выпущу». Мудрец, подумав, ответил: «Все в твоих руках».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6669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объединяет этих людей?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87624" y="404664"/>
            <a:ext cx="6400800" cy="347472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Что объединяет этих людей?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606838"/>
            <a:ext cx="2232248" cy="1718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1534279"/>
            <a:ext cx="2952328" cy="1660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1534279"/>
            <a:ext cx="3103160" cy="1624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3948084"/>
            <a:ext cx="2626094" cy="1751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9902" y="3929569"/>
            <a:ext cx="3206554" cy="1803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504037"/>
            <a:ext cx="2241029" cy="2944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617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КАК ДОСТИЧЬ УСПЕХА?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Энгельсина\Downloads\Kak-dobitsya-uspexa-i-razbogatet-esli-u-vas-prakticheski-nichego-net_1499287622-1140x5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72816"/>
            <a:ext cx="8280920" cy="4140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508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744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605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5895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671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731520"/>
            <a:ext cx="7920880" cy="5217760"/>
          </a:xfrm>
        </p:spPr>
        <p:txBody>
          <a:bodyPr/>
          <a:lstStyle/>
          <a:p>
            <a:pPr marL="45720" indent="0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Успех – достижение поставленных целей в задуманном деле.</a:t>
            </a:r>
          </a:p>
          <a:p>
            <a:pPr marL="45720" indent="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Слагаемые жизненного успеха: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здоровье,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поддержка семьи;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Трудолюбие;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Целеустремленность и др.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975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350</TotalTime>
  <Words>174</Words>
  <Application>Microsoft Office PowerPoint</Application>
  <PresentationFormat>Экран (4:3)</PresentationFormat>
  <Paragraphs>42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Урок обществознания в 6 классе  «На пути к жизненному успеху»</vt:lpstr>
      <vt:lpstr>Презентация PowerPoint</vt:lpstr>
      <vt:lpstr>Что объединяет этих людей?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Успех</vt:lpstr>
      <vt:lpstr>Факторы успеха</vt:lpstr>
      <vt:lpstr>Факторы неуспеха</vt:lpstr>
      <vt:lpstr>Презентация PowerPoint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обществознания в 6 классе «На пути к жизненному успеху»</dc:title>
  <dc:creator>Энгельсина</dc:creator>
  <cp:lastModifiedBy>Энгельсина</cp:lastModifiedBy>
  <cp:revision>17</cp:revision>
  <dcterms:created xsi:type="dcterms:W3CDTF">2020-03-28T22:47:19Z</dcterms:created>
  <dcterms:modified xsi:type="dcterms:W3CDTF">2020-03-29T12:31:06Z</dcterms:modified>
</cp:coreProperties>
</file>