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71" r:id="rId3"/>
    <p:sldId id="257" r:id="rId4"/>
    <p:sldId id="258" r:id="rId5"/>
    <p:sldId id="272" r:id="rId6"/>
    <p:sldId id="273" r:id="rId7"/>
    <p:sldId id="266" r:id="rId8"/>
    <p:sldId id="260" r:id="rId9"/>
    <p:sldId id="261" r:id="rId10"/>
    <p:sldId id="262" r:id="rId11"/>
    <p:sldId id="259" r:id="rId12"/>
    <p:sldId id="275" r:id="rId13"/>
    <p:sldId id="268" r:id="rId14"/>
    <p:sldId id="276" r:id="rId15"/>
    <p:sldId id="278" r:id="rId16"/>
    <p:sldId id="279" r:id="rId17"/>
    <p:sldId id="277" r:id="rId18"/>
    <p:sldId id="265" r:id="rId19"/>
    <p:sldId id="270" r:id="rId2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2" autoAdjust="0"/>
    <p:restoredTop sz="94660"/>
  </p:normalViewPr>
  <p:slideViewPr>
    <p:cSldViewPr>
      <p:cViewPr varScale="1">
        <p:scale>
          <a:sx n="61" d="100"/>
          <a:sy n="61" d="100"/>
        </p:scale>
        <p:origin x="-4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8B6616-61DE-433B-95E2-E622B95DA1B1}" type="doc">
      <dgm:prSet loTypeId="urn:microsoft.com/office/officeart/2005/8/layout/vProcess5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EE1F721-D080-4D52-89EA-14B4762893BE}">
      <dgm:prSet phldrT="[Текст]"/>
      <dgm:spPr/>
      <dgm:t>
        <a:bodyPr/>
        <a:lstStyle/>
        <a:p>
          <a:pPr algn="l"/>
          <a:r>
            <a:rPr lang="ru-RU" dirty="0" smtClean="0">
              <a:latin typeface="Tahoma" pitchFamily="34" charset="0"/>
              <a:ea typeface="Tahoma" pitchFamily="34" charset="0"/>
              <a:cs typeface="Tahoma" pitchFamily="34" charset="0"/>
            </a:rPr>
            <a:t>к результатам освоения основной образовательной программы начального общего образования</a:t>
          </a:r>
          <a:endParaRPr lang="ru-RU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981CBDEE-EBCE-4774-9B1A-600F83814A07}" type="parTrans" cxnId="{0B394B4C-1DC2-431A-B2F3-DC06A6FD48BC}">
      <dgm:prSet/>
      <dgm:spPr/>
      <dgm:t>
        <a:bodyPr/>
        <a:lstStyle/>
        <a:p>
          <a:endParaRPr lang="ru-RU"/>
        </a:p>
      </dgm:t>
    </dgm:pt>
    <dgm:pt modelId="{4330E7A4-DF1B-494C-8488-939E23C0414E}" type="sibTrans" cxnId="{0B394B4C-1DC2-431A-B2F3-DC06A6FD48BC}">
      <dgm:prSet/>
      <dgm:spPr/>
      <dgm:t>
        <a:bodyPr/>
        <a:lstStyle/>
        <a:p>
          <a:endParaRPr lang="ru-RU"/>
        </a:p>
      </dgm:t>
    </dgm:pt>
    <dgm:pt modelId="{336BCA23-9019-4141-B9F6-1206FED3E686}">
      <dgm:prSet phldrT="[Текст]"/>
      <dgm:spPr/>
      <dgm:t>
        <a:bodyPr/>
        <a:lstStyle/>
        <a:p>
          <a:r>
            <a:rPr lang="ru-RU" dirty="0" smtClean="0">
              <a:latin typeface="Tahoma" pitchFamily="34" charset="0"/>
              <a:ea typeface="Tahoma" pitchFamily="34" charset="0"/>
              <a:cs typeface="Tahoma" pitchFamily="34" charset="0"/>
            </a:rPr>
            <a:t>к структуре основной образовательной программы начального общего образования</a:t>
          </a:r>
        </a:p>
      </dgm:t>
    </dgm:pt>
    <dgm:pt modelId="{E1157F56-B7C1-4C84-957E-FEF383D3DD5F}" type="parTrans" cxnId="{1B97F9CE-C44B-42AF-A651-5C7729276C1A}">
      <dgm:prSet/>
      <dgm:spPr/>
      <dgm:t>
        <a:bodyPr/>
        <a:lstStyle/>
        <a:p>
          <a:endParaRPr lang="ru-RU"/>
        </a:p>
      </dgm:t>
    </dgm:pt>
    <dgm:pt modelId="{E86E9B88-0E27-4115-8636-C944155AFCD8}" type="sibTrans" cxnId="{1B97F9CE-C44B-42AF-A651-5C7729276C1A}">
      <dgm:prSet/>
      <dgm:spPr/>
      <dgm:t>
        <a:bodyPr/>
        <a:lstStyle/>
        <a:p>
          <a:endParaRPr lang="ru-RU"/>
        </a:p>
      </dgm:t>
    </dgm:pt>
    <dgm:pt modelId="{C0DE42DC-9682-4800-9654-FDB35730B33A}">
      <dgm:prSet phldrT="[Текст]"/>
      <dgm:spPr/>
      <dgm:t>
        <a:bodyPr/>
        <a:lstStyle/>
        <a:p>
          <a:r>
            <a:rPr lang="ru-RU" dirty="0" smtClean="0">
              <a:latin typeface="Tahoma" pitchFamily="34" charset="0"/>
              <a:ea typeface="Tahoma" pitchFamily="34" charset="0"/>
              <a:cs typeface="Tahoma" pitchFamily="34" charset="0"/>
            </a:rPr>
            <a:t>к условиям реализации основной образовательной программы начального общего образования</a:t>
          </a:r>
        </a:p>
      </dgm:t>
    </dgm:pt>
    <dgm:pt modelId="{6318B1CB-5057-4488-BF8F-E53D85686323}" type="parTrans" cxnId="{E3D410A0-AEC2-4467-A3E3-C0EFA91D40E7}">
      <dgm:prSet/>
      <dgm:spPr/>
      <dgm:t>
        <a:bodyPr/>
        <a:lstStyle/>
        <a:p>
          <a:endParaRPr lang="ru-RU"/>
        </a:p>
      </dgm:t>
    </dgm:pt>
    <dgm:pt modelId="{596C47BB-DD57-4DA0-966C-52C02FA1E14C}" type="sibTrans" cxnId="{E3D410A0-AEC2-4467-A3E3-C0EFA91D40E7}">
      <dgm:prSet/>
      <dgm:spPr/>
      <dgm:t>
        <a:bodyPr/>
        <a:lstStyle/>
        <a:p>
          <a:endParaRPr lang="ru-RU"/>
        </a:p>
      </dgm:t>
    </dgm:pt>
    <dgm:pt modelId="{28BCC2CD-21AC-4F91-963B-C79768D328A4}" type="pres">
      <dgm:prSet presAssocID="{9F8B6616-61DE-433B-95E2-E622B95DA1B1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CAFB7AF-A9DE-442C-B0DC-92740E6CDF42}" type="pres">
      <dgm:prSet presAssocID="{9F8B6616-61DE-433B-95E2-E622B95DA1B1}" presName="dummyMaxCanvas" presStyleCnt="0">
        <dgm:presLayoutVars/>
      </dgm:prSet>
      <dgm:spPr/>
    </dgm:pt>
    <dgm:pt modelId="{3AB9627D-6650-4029-93A1-A044ADE39C93}" type="pres">
      <dgm:prSet presAssocID="{9F8B6616-61DE-433B-95E2-E622B95DA1B1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5C4D5F-88B7-4A0F-82A0-0283B2A2E0E0}" type="pres">
      <dgm:prSet presAssocID="{9F8B6616-61DE-433B-95E2-E622B95DA1B1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B38CA8-36D3-49AC-AD5F-F86DA0ADDFD2}" type="pres">
      <dgm:prSet presAssocID="{9F8B6616-61DE-433B-95E2-E622B95DA1B1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5F1548-67A3-4F7C-8701-51663FD43A0D}" type="pres">
      <dgm:prSet presAssocID="{9F8B6616-61DE-433B-95E2-E622B95DA1B1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A05BED-05F4-4449-B8E0-59D034EE3AD6}" type="pres">
      <dgm:prSet presAssocID="{9F8B6616-61DE-433B-95E2-E622B95DA1B1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3BC34D-CDBF-404C-BA8C-1BB1AF0E6172}" type="pres">
      <dgm:prSet presAssocID="{9F8B6616-61DE-433B-95E2-E622B95DA1B1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43EF2B-4E8C-4ECF-83D6-81D6716FE7DA}" type="pres">
      <dgm:prSet presAssocID="{9F8B6616-61DE-433B-95E2-E622B95DA1B1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30B308-EA25-4425-BE79-DD12A50F7148}" type="pres">
      <dgm:prSet presAssocID="{9F8B6616-61DE-433B-95E2-E622B95DA1B1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B97F9CE-C44B-42AF-A651-5C7729276C1A}" srcId="{9F8B6616-61DE-433B-95E2-E622B95DA1B1}" destId="{336BCA23-9019-4141-B9F6-1206FED3E686}" srcOrd="1" destOrd="0" parTransId="{E1157F56-B7C1-4C84-957E-FEF383D3DD5F}" sibTransId="{E86E9B88-0E27-4115-8636-C944155AFCD8}"/>
    <dgm:cxn modelId="{0B394B4C-1DC2-431A-B2F3-DC06A6FD48BC}" srcId="{9F8B6616-61DE-433B-95E2-E622B95DA1B1}" destId="{CEE1F721-D080-4D52-89EA-14B4762893BE}" srcOrd="0" destOrd="0" parTransId="{981CBDEE-EBCE-4774-9B1A-600F83814A07}" sibTransId="{4330E7A4-DF1B-494C-8488-939E23C0414E}"/>
    <dgm:cxn modelId="{B8F90494-A75E-4F6D-A425-AB7254F90E10}" type="presOf" srcId="{C0DE42DC-9682-4800-9654-FDB35730B33A}" destId="{6030B308-EA25-4425-BE79-DD12A50F7148}" srcOrd="1" destOrd="0" presId="urn:microsoft.com/office/officeart/2005/8/layout/vProcess5"/>
    <dgm:cxn modelId="{E3D410A0-AEC2-4467-A3E3-C0EFA91D40E7}" srcId="{9F8B6616-61DE-433B-95E2-E622B95DA1B1}" destId="{C0DE42DC-9682-4800-9654-FDB35730B33A}" srcOrd="2" destOrd="0" parTransId="{6318B1CB-5057-4488-BF8F-E53D85686323}" sibTransId="{596C47BB-DD57-4DA0-966C-52C02FA1E14C}"/>
    <dgm:cxn modelId="{6EBD6B52-0A76-47C5-B2BC-CF13B03785F8}" type="presOf" srcId="{CEE1F721-D080-4D52-89EA-14B4762893BE}" destId="{593BC34D-CDBF-404C-BA8C-1BB1AF0E6172}" srcOrd="1" destOrd="0" presId="urn:microsoft.com/office/officeart/2005/8/layout/vProcess5"/>
    <dgm:cxn modelId="{83108C91-7E92-46C2-A55E-032B249EE5C9}" type="presOf" srcId="{9F8B6616-61DE-433B-95E2-E622B95DA1B1}" destId="{28BCC2CD-21AC-4F91-963B-C79768D328A4}" srcOrd="0" destOrd="0" presId="urn:microsoft.com/office/officeart/2005/8/layout/vProcess5"/>
    <dgm:cxn modelId="{15D87BC4-5382-42F6-A4E5-75EAA26EAA4A}" type="presOf" srcId="{C0DE42DC-9682-4800-9654-FDB35730B33A}" destId="{CDB38CA8-36D3-49AC-AD5F-F86DA0ADDFD2}" srcOrd="0" destOrd="0" presId="urn:microsoft.com/office/officeart/2005/8/layout/vProcess5"/>
    <dgm:cxn modelId="{9381C334-94D6-4BAC-BF9B-690703326D56}" type="presOf" srcId="{4330E7A4-DF1B-494C-8488-939E23C0414E}" destId="{8F5F1548-67A3-4F7C-8701-51663FD43A0D}" srcOrd="0" destOrd="0" presId="urn:microsoft.com/office/officeart/2005/8/layout/vProcess5"/>
    <dgm:cxn modelId="{6302E0AF-C66C-409F-958F-FDAFFB37A277}" type="presOf" srcId="{CEE1F721-D080-4D52-89EA-14B4762893BE}" destId="{3AB9627D-6650-4029-93A1-A044ADE39C93}" srcOrd="0" destOrd="0" presId="urn:microsoft.com/office/officeart/2005/8/layout/vProcess5"/>
    <dgm:cxn modelId="{0648187F-7DEC-4B8C-B7C8-862670FE51EC}" type="presOf" srcId="{336BCA23-9019-4141-B9F6-1206FED3E686}" destId="{FA5C4D5F-88B7-4A0F-82A0-0283B2A2E0E0}" srcOrd="0" destOrd="0" presId="urn:microsoft.com/office/officeart/2005/8/layout/vProcess5"/>
    <dgm:cxn modelId="{455565C2-3AB9-4B9F-AED9-AD3E372C1BF3}" type="presOf" srcId="{336BCA23-9019-4141-B9F6-1206FED3E686}" destId="{7043EF2B-4E8C-4ECF-83D6-81D6716FE7DA}" srcOrd="1" destOrd="0" presId="urn:microsoft.com/office/officeart/2005/8/layout/vProcess5"/>
    <dgm:cxn modelId="{3E68118E-8692-41DF-8C85-982CAC81E98D}" type="presOf" srcId="{E86E9B88-0E27-4115-8636-C944155AFCD8}" destId="{3EA05BED-05F4-4449-B8E0-59D034EE3AD6}" srcOrd="0" destOrd="0" presId="urn:microsoft.com/office/officeart/2005/8/layout/vProcess5"/>
    <dgm:cxn modelId="{F4F5DC7D-17A6-4C8E-8FDB-D014BDE8B5C2}" type="presParOf" srcId="{28BCC2CD-21AC-4F91-963B-C79768D328A4}" destId="{BCAFB7AF-A9DE-442C-B0DC-92740E6CDF42}" srcOrd="0" destOrd="0" presId="urn:microsoft.com/office/officeart/2005/8/layout/vProcess5"/>
    <dgm:cxn modelId="{B11394F0-4DD7-4DDE-AFEF-2DDA77D2CE4C}" type="presParOf" srcId="{28BCC2CD-21AC-4F91-963B-C79768D328A4}" destId="{3AB9627D-6650-4029-93A1-A044ADE39C93}" srcOrd="1" destOrd="0" presId="urn:microsoft.com/office/officeart/2005/8/layout/vProcess5"/>
    <dgm:cxn modelId="{703D923D-DA18-4F78-8B43-EB34E98F8D3A}" type="presParOf" srcId="{28BCC2CD-21AC-4F91-963B-C79768D328A4}" destId="{FA5C4D5F-88B7-4A0F-82A0-0283B2A2E0E0}" srcOrd="2" destOrd="0" presId="urn:microsoft.com/office/officeart/2005/8/layout/vProcess5"/>
    <dgm:cxn modelId="{377AE462-E5C0-4B8A-A980-D6C4E954A7D9}" type="presParOf" srcId="{28BCC2CD-21AC-4F91-963B-C79768D328A4}" destId="{CDB38CA8-36D3-49AC-AD5F-F86DA0ADDFD2}" srcOrd="3" destOrd="0" presId="urn:microsoft.com/office/officeart/2005/8/layout/vProcess5"/>
    <dgm:cxn modelId="{23B6024B-F4FE-47CB-B6E1-22CC00DAA21C}" type="presParOf" srcId="{28BCC2CD-21AC-4F91-963B-C79768D328A4}" destId="{8F5F1548-67A3-4F7C-8701-51663FD43A0D}" srcOrd="4" destOrd="0" presId="urn:microsoft.com/office/officeart/2005/8/layout/vProcess5"/>
    <dgm:cxn modelId="{A277F7CC-A0A1-410A-BBD6-5EF9E03F7355}" type="presParOf" srcId="{28BCC2CD-21AC-4F91-963B-C79768D328A4}" destId="{3EA05BED-05F4-4449-B8E0-59D034EE3AD6}" srcOrd="5" destOrd="0" presId="urn:microsoft.com/office/officeart/2005/8/layout/vProcess5"/>
    <dgm:cxn modelId="{8C9E0C54-6E42-4E9F-A8F6-2F7E9C0D9326}" type="presParOf" srcId="{28BCC2CD-21AC-4F91-963B-C79768D328A4}" destId="{593BC34D-CDBF-404C-BA8C-1BB1AF0E6172}" srcOrd="6" destOrd="0" presId="urn:microsoft.com/office/officeart/2005/8/layout/vProcess5"/>
    <dgm:cxn modelId="{ED0F2AEB-4B83-4DC9-AC7D-2E69C07853FE}" type="presParOf" srcId="{28BCC2CD-21AC-4F91-963B-C79768D328A4}" destId="{7043EF2B-4E8C-4ECF-83D6-81D6716FE7DA}" srcOrd="7" destOrd="0" presId="urn:microsoft.com/office/officeart/2005/8/layout/vProcess5"/>
    <dgm:cxn modelId="{25AADF4A-332B-4885-9662-37AD3FC2412A}" type="presParOf" srcId="{28BCC2CD-21AC-4F91-963B-C79768D328A4}" destId="{6030B308-EA25-4425-BE79-DD12A50F7148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A95E38-9928-4224-83E4-48BD9123B8DA}" type="doc">
      <dgm:prSet loTypeId="urn:microsoft.com/office/officeart/2005/8/layout/radial2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8324B82-CE56-4B95-8583-1396C44A3114}">
      <dgm:prSet phldrT="[Текст]" custT="1"/>
      <dgm:spPr/>
      <dgm:t>
        <a:bodyPr/>
        <a:lstStyle/>
        <a:p>
          <a:r>
            <a:rPr lang="ru-RU" sz="2000" dirty="0" smtClean="0">
              <a:latin typeface="Tahoma" pitchFamily="34" charset="0"/>
              <a:ea typeface="Tahoma" pitchFamily="34" charset="0"/>
              <a:cs typeface="Tahoma" pitchFamily="34" charset="0"/>
            </a:rPr>
            <a:t>личностные</a:t>
          </a:r>
        </a:p>
      </dgm:t>
    </dgm:pt>
    <dgm:pt modelId="{0B2CBFF2-82A0-4C9A-8C77-9390DE577139}" type="parTrans" cxnId="{9E64A668-61F4-4EF0-9139-A1696B4AB545}">
      <dgm:prSet/>
      <dgm:spPr/>
      <dgm:t>
        <a:bodyPr/>
        <a:lstStyle/>
        <a:p>
          <a:endParaRPr lang="ru-RU"/>
        </a:p>
      </dgm:t>
    </dgm:pt>
    <dgm:pt modelId="{D3983FDC-5C85-4E43-B599-E9F30546BF80}" type="sibTrans" cxnId="{9E64A668-61F4-4EF0-9139-A1696B4AB545}">
      <dgm:prSet/>
      <dgm:spPr/>
      <dgm:t>
        <a:bodyPr/>
        <a:lstStyle/>
        <a:p>
          <a:endParaRPr lang="ru-RU"/>
        </a:p>
      </dgm:t>
    </dgm:pt>
    <dgm:pt modelId="{18FC5EED-45A0-430E-A7D1-F59E41081C02}">
      <dgm:prSet phldrT="[Текст]" custT="1"/>
      <dgm:spPr/>
      <dgm:t>
        <a:bodyPr/>
        <a:lstStyle/>
        <a:p>
          <a:r>
            <a:rPr lang="ru-RU" sz="2000" dirty="0" err="1" smtClean="0">
              <a:latin typeface="Tahoma" pitchFamily="34" charset="0"/>
              <a:ea typeface="Tahoma" pitchFamily="34" charset="0"/>
              <a:cs typeface="Tahoma" pitchFamily="34" charset="0"/>
            </a:rPr>
            <a:t>метапредметные</a:t>
          </a:r>
          <a:endParaRPr lang="ru-RU" sz="2000" dirty="0" smtClean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23EA557F-012C-4AD4-91AF-2AF248043C20}" type="parTrans" cxnId="{097D5963-8B18-4E55-956E-F77E8C7F56FD}">
      <dgm:prSet/>
      <dgm:spPr/>
      <dgm:t>
        <a:bodyPr/>
        <a:lstStyle/>
        <a:p>
          <a:endParaRPr lang="ru-RU"/>
        </a:p>
      </dgm:t>
    </dgm:pt>
    <dgm:pt modelId="{38D37180-0248-46E9-AD15-6C4589594EE3}" type="sibTrans" cxnId="{097D5963-8B18-4E55-956E-F77E8C7F56FD}">
      <dgm:prSet/>
      <dgm:spPr/>
      <dgm:t>
        <a:bodyPr/>
        <a:lstStyle/>
        <a:p>
          <a:endParaRPr lang="ru-RU"/>
        </a:p>
      </dgm:t>
    </dgm:pt>
    <dgm:pt modelId="{4B28BB55-3984-4F79-85E4-B4844345C7E7}">
      <dgm:prSet phldrT="[Текст]" custT="1"/>
      <dgm:spPr/>
      <dgm:t>
        <a:bodyPr/>
        <a:lstStyle/>
        <a:p>
          <a:r>
            <a:rPr lang="ru-RU" sz="2000" dirty="0" smtClean="0">
              <a:latin typeface="Tahoma" pitchFamily="34" charset="0"/>
              <a:ea typeface="Tahoma" pitchFamily="34" charset="0"/>
              <a:cs typeface="Tahoma" pitchFamily="34" charset="0"/>
            </a:rPr>
            <a:t>предметные</a:t>
          </a:r>
        </a:p>
      </dgm:t>
    </dgm:pt>
    <dgm:pt modelId="{D8C46029-9A2D-4447-AC31-941AAA99349F}" type="parTrans" cxnId="{4BB1447C-5025-4460-96A6-C0C4E9770431}">
      <dgm:prSet/>
      <dgm:spPr/>
      <dgm:t>
        <a:bodyPr/>
        <a:lstStyle/>
        <a:p>
          <a:endParaRPr lang="ru-RU"/>
        </a:p>
      </dgm:t>
    </dgm:pt>
    <dgm:pt modelId="{67DBBE52-8B93-454E-8CC6-B4BF81C15E1E}" type="sibTrans" cxnId="{4BB1447C-5025-4460-96A6-C0C4E9770431}">
      <dgm:prSet/>
      <dgm:spPr/>
      <dgm:t>
        <a:bodyPr/>
        <a:lstStyle/>
        <a:p>
          <a:endParaRPr lang="ru-RU"/>
        </a:p>
      </dgm:t>
    </dgm:pt>
    <dgm:pt modelId="{09C1ADBF-BD47-480A-9EF2-C459E397829E}" type="pres">
      <dgm:prSet presAssocID="{97A95E38-9928-4224-83E4-48BD9123B8DA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F18300-F1DF-45FB-B254-E986F2D90929}" type="pres">
      <dgm:prSet presAssocID="{97A95E38-9928-4224-83E4-48BD9123B8DA}" presName="cycle" presStyleCnt="0"/>
      <dgm:spPr/>
    </dgm:pt>
    <dgm:pt modelId="{B0500D2E-B7ED-402B-9B4A-42F8A999FCFF}" type="pres">
      <dgm:prSet presAssocID="{97A95E38-9928-4224-83E4-48BD9123B8DA}" presName="centerShape" presStyleCnt="0"/>
      <dgm:spPr/>
    </dgm:pt>
    <dgm:pt modelId="{A7F77F86-96DC-4394-8CF7-92760AAA2B44}" type="pres">
      <dgm:prSet presAssocID="{97A95E38-9928-4224-83E4-48BD9123B8DA}" presName="connSite" presStyleLbl="node1" presStyleIdx="0" presStyleCnt="4"/>
      <dgm:spPr/>
    </dgm:pt>
    <dgm:pt modelId="{694E93F7-BC7F-43FC-9934-250074ED4CC2}" type="pres">
      <dgm:prSet presAssocID="{97A95E38-9928-4224-83E4-48BD9123B8DA}" presName="visible" presStyleLbl="node1" presStyleIdx="0" presStyleCnt="4" custScaleX="111099" custScaleY="10829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4A4A3A2-6EB6-4670-86DF-5C52B748A091}" type="pres">
      <dgm:prSet presAssocID="{0B2CBFF2-82A0-4C9A-8C77-9390DE577139}" presName="Name25" presStyleLbl="parChTrans1D1" presStyleIdx="0" presStyleCnt="3"/>
      <dgm:spPr/>
      <dgm:t>
        <a:bodyPr/>
        <a:lstStyle/>
        <a:p>
          <a:endParaRPr lang="ru-RU"/>
        </a:p>
      </dgm:t>
    </dgm:pt>
    <dgm:pt modelId="{95A8DD75-8085-49CA-B04A-25F025927C66}" type="pres">
      <dgm:prSet presAssocID="{28324B82-CE56-4B95-8583-1396C44A3114}" presName="node" presStyleCnt="0"/>
      <dgm:spPr/>
    </dgm:pt>
    <dgm:pt modelId="{CFF71038-D6D4-4774-A7CD-E48AF824B46B}" type="pres">
      <dgm:prSet presAssocID="{28324B82-CE56-4B95-8583-1396C44A3114}" presName="parentNode" presStyleLbl="node1" presStyleIdx="1" presStyleCnt="4" custScaleX="133299" custScaleY="9745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134FEC-A940-4F17-BAE4-CE0EBB27C4B1}" type="pres">
      <dgm:prSet presAssocID="{28324B82-CE56-4B95-8583-1396C44A3114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438EAF-F02B-4762-A64B-42F828B8A810}" type="pres">
      <dgm:prSet presAssocID="{23EA557F-012C-4AD4-91AF-2AF248043C20}" presName="Name25" presStyleLbl="parChTrans1D1" presStyleIdx="1" presStyleCnt="3"/>
      <dgm:spPr/>
      <dgm:t>
        <a:bodyPr/>
        <a:lstStyle/>
        <a:p>
          <a:endParaRPr lang="ru-RU"/>
        </a:p>
      </dgm:t>
    </dgm:pt>
    <dgm:pt modelId="{7DF6112A-F3B4-4B1E-85D9-1BA4FC0B03C9}" type="pres">
      <dgm:prSet presAssocID="{18FC5EED-45A0-430E-A7D1-F59E41081C02}" presName="node" presStyleCnt="0"/>
      <dgm:spPr/>
    </dgm:pt>
    <dgm:pt modelId="{808B5D14-FFC8-4624-97BF-422CDBABCA4B}" type="pres">
      <dgm:prSet presAssocID="{18FC5EED-45A0-430E-A7D1-F59E41081C02}" presName="parentNode" presStyleLbl="node1" presStyleIdx="2" presStyleCnt="4" custScaleX="208802" custScaleY="156835" custLinFactNeighborX="51950" custLinFactNeighborY="-852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EDD736-3DDE-4C41-8C0C-FE8114231AE2}" type="pres">
      <dgm:prSet presAssocID="{18FC5EED-45A0-430E-A7D1-F59E41081C02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C43620-664A-491E-A65B-94BBB56D1681}" type="pres">
      <dgm:prSet presAssocID="{D8C46029-9A2D-4447-AC31-941AAA99349F}" presName="Name25" presStyleLbl="parChTrans1D1" presStyleIdx="2" presStyleCnt="3"/>
      <dgm:spPr/>
      <dgm:t>
        <a:bodyPr/>
        <a:lstStyle/>
        <a:p>
          <a:endParaRPr lang="ru-RU"/>
        </a:p>
      </dgm:t>
    </dgm:pt>
    <dgm:pt modelId="{BFC0CEAD-5988-4105-8A0B-D6A0F279B80E}" type="pres">
      <dgm:prSet presAssocID="{4B28BB55-3984-4F79-85E4-B4844345C7E7}" presName="node" presStyleCnt="0"/>
      <dgm:spPr/>
    </dgm:pt>
    <dgm:pt modelId="{164A266C-D9B3-4302-9BD0-714637E11F4A}" type="pres">
      <dgm:prSet presAssocID="{4B28BB55-3984-4F79-85E4-B4844345C7E7}" presName="parentNode" presStyleLbl="node1" presStyleIdx="3" presStyleCnt="4" custScaleX="143465" custScaleY="105340" custLinFactNeighborX="22494" custLinFactNeighborY="-59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BFB991-5266-4E52-BBC2-01755B1DD66D}" type="pres">
      <dgm:prSet presAssocID="{4B28BB55-3984-4F79-85E4-B4844345C7E7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322AC4-8603-4B1E-84E1-EC57FF7DC86D}" type="presOf" srcId="{18FC5EED-45A0-430E-A7D1-F59E41081C02}" destId="{808B5D14-FFC8-4624-97BF-422CDBABCA4B}" srcOrd="0" destOrd="0" presId="urn:microsoft.com/office/officeart/2005/8/layout/radial2"/>
    <dgm:cxn modelId="{2ABE3C53-6C27-45C9-9691-7CA5C6E8CFA9}" type="presOf" srcId="{0B2CBFF2-82A0-4C9A-8C77-9390DE577139}" destId="{04A4A3A2-6EB6-4670-86DF-5C52B748A091}" srcOrd="0" destOrd="0" presId="urn:microsoft.com/office/officeart/2005/8/layout/radial2"/>
    <dgm:cxn modelId="{0261E79B-4BBA-48C1-9B20-90FFA63A6583}" type="presOf" srcId="{97A95E38-9928-4224-83E4-48BD9123B8DA}" destId="{09C1ADBF-BD47-480A-9EF2-C459E397829E}" srcOrd="0" destOrd="0" presId="urn:microsoft.com/office/officeart/2005/8/layout/radial2"/>
    <dgm:cxn modelId="{803353C9-897E-4D8B-A350-02452CF14D61}" type="presOf" srcId="{28324B82-CE56-4B95-8583-1396C44A3114}" destId="{CFF71038-D6D4-4774-A7CD-E48AF824B46B}" srcOrd="0" destOrd="0" presId="urn:microsoft.com/office/officeart/2005/8/layout/radial2"/>
    <dgm:cxn modelId="{097D5963-8B18-4E55-956E-F77E8C7F56FD}" srcId="{97A95E38-9928-4224-83E4-48BD9123B8DA}" destId="{18FC5EED-45A0-430E-A7D1-F59E41081C02}" srcOrd="1" destOrd="0" parTransId="{23EA557F-012C-4AD4-91AF-2AF248043C20}" sibTransId="{38D37180-0248-46E9-AD15-6C4589594EE3}"/>
    <dgm:cxn modelId="{BA2C3F85-7156-4C7F-B626-6D537E189576}" type="presOf" srcId="{D8C46029-9A2D-4447-AC31-941AAA99349F}" destId="{FFC43620-664A-491E-A65B-94BBB56D1681}" srcOrd="0" destOrd="0" presId="urn:microsoft.com/office/officeart/2005/8/layout/radial2"/>
    <dgm:cxn modelId="{9E64A668-61F4-4EF0-9139-A1696B4AB545}" srcId="{97A95E38-9928-4224-83E4-48BD9123B8DA}" destId="{28324B82-CE56-4B95-8583-1396C44A3114}" srcOrd="0" destOrd="0" parTransId="{0B2CBFF2-82A0-4C9A-8C77-9390DE577139}" sibTransId="{D3983FDC-5C85-4E43-B599-E9F30546BF80}"/>
    <dgm:cxn modelId="{4BB1447C-5025-4460-96A6-C0C4E9770431}" srcId="{97A95E38-9928-4224-83E4-48BD9123B8DA}" destId="{4B28BB55-3984-4F79-85E4-B4844345C7E7}" srcOrd="2" destOrd="0" parTransId="{D8C46029-9A2D-4447-AC31-941AAA99349F}" sibTransId="{67DBBE52-8B93-454E-8CC6-B4BF81C15E1E}"/>
    <dgm:cxn modelId="{D6B7E4FB-FAAF-490A-ABB3-0E2DFE3CED28}" type="presOf" srcId="{4B28BB55-3984-4F79-85E4-B4844345C7E7}" destId="{164A266C-D9B3-4302-9BD0-714637E11F4A}" srcOrd="0" destOrd="0" presId="urn:microsoft.com/office/officeart/2005/8/layout/radial2"/>
    <dgm:cxn modelId="{D2FCC34B-B963-4C3E-AB21-6DCF50157118}" type="presOf" srcId="{23EA557F-012C-4AD4-91AF-2AF248043C20}" destId="{A4438EAF-F02B-4762-A64B-42F828B8A810}" srcOrd="0" destOrd="0" presId="urn:microsoft.com/office/officeart/2005/8/layout/radial2"/>
    <dgm:cxn modelId="{0ABA1C08-84C6-4D8B-954C-63A6C5DB6DCA}" type="presParOf" srcId="{09C1ADBF-BD47-480A-9EF2-C459E397829E}" destId="{D5F18300-F1DF-45FB-B254-E986F2D90929}" srcOrd="0" destOrd="0" presId="urn:microsoft.com/office/officeart/2005/8/layout/radial2"/>
    <dgm:cxn modelId="{849B2F47-9277-47D3-AE74-B5EBEDBD6DD2}" type="presParOf" srcId="{D5F18300-F1DF-45FB-B254-E986F2D90929}" destId="{B0500D2E-B7ED-402B-9B4A-42F8A999FCFF}" srcOrd="0" destOrd="0" presId="urn:microsoft.com/office/officeart/2005/8/layout/radial2"/>
    <dgm:cxn modelId="{95F2B5A1-E09C-42EF-B890-575AA57DF561}" type="presParOf" srcId="{B0500D2E-B7ED-402B-9B4A-42F8A999FCFF}" destId="{A7F77F86-96DC-4394-8CF7-92760AAA2B44}" srcOrd="0" destOrd="0" presId="urn:microsoft.com/office/officeart/2005/8/layout/radial2"/>
    <dgm:cxn modelId="{DE0D7321-81C5-47F7-9386-C4C66E2D2F9B}" type="presParOf" srcId="{B0500D2E-B7ED-402B-9B4A-42F8A999FCFF}" destId="{694E93F7-BC7F-43FC-9934-250074ED4CC2}" srcOrd="1" destOrd="0" presId="urn:microsoft.com/office/officeart/2005/8/layout/radial2"/>
    <dgm:cxn modelId="{914B5C6C-65E7-4E13-9058-8DF83689E099}" type="presParOf" srcId="{D5F18300-F1DF-45FB-B254-E986F2D90929}" destId="{04A4A3A2-6EB6-4670-86DF-5C52B748A091}" srcOrd="1" destOrd="0" presId="urn:microsoft.com/office/officeart/2005/8/layout/radial2"/>
    <dgm:cxn modelId="{D3D72F0E-017D-4826-BB03-853F0487114A}" type="presParOf" srcId="{D5F18300-F1DF-45FB-B254-E986F2D90929}" destId="{95A8DD75-8085-49CA-B04A-25F025927C66}" srcOrd="2" destOrd="0" presId="urn:microsoft.com/office/officeart/2005/8/layout/radial2"/>
    <dgm:cxn modelId="{DC991A49-027F-4087-9D0B-E3238D556B92}" type="presParOf" srcId="{95A8DD75-8085-49CA-B04A-25F025927C66}" destId="{CFF71038-D6D4-4774-A7CD-E48AF824B46B}" srcOrd="0" destOrd="0" presId="urn:microsoft.com/office/officeart/2005/8/layout/radial2"/>
    <dgm:cxn modelId="{D4C6B168-FE34-4B51-B5BE-14FF37BD912B}" type="presParOf" srcId="{95A8DD75-8085-49CA-B04A-25F025927C66}" destId="{ED134FEC-A940-4F17-BAE4-CE0EBB27C4B1}" srcOrd="1" destOrd="0" presId="urn:microsoft.com/office/officeart/2005/8/layout/radial2"/>
    <dgm:cxn modelId="{A4083218-80A7-480E-9ED2-FE4974F9CB51}" type="presParOf" srcId="{D5F18300-F1DF-45FB-B254-E986F2D90929}" destId="{A4438EAF-F02B-4762-A64B-42F828B8A810}" srcOrd="3" destOrd="0" presId="urn:microsoft.com/office/officeart/2005/8/layout/radial2"/>
    <dgm:cxn modelId="{BFD028C0-E92F-4F49-ACB5-74F30A636E75}" type="presParOf" srcId="{D5F18300-F1DF-45FB-B254-E986F2D90929}" destId="{7DF6112A-F3B4-4B1E-85D9-1BA4FC0B03C9}" srcOrd="4" destOrd="0" presId="urn:microsoft.com/office/officeart/2005/8/layout/radial2"/>
    <dgm:cxn modelId="{830EC20B-0434-493F-BA6C-405CCA1429FB}" type="presParOf" srcId="{7DF6112A-F3B4-4B1E-85D9-1BA4FC0B03C9}" destId="{808B5D14-FFC8-4624-97BF-422CDBABCA4B}" srcOrd="0" destOrd="0" presId="urn:microsoft.com/office/officeart/2005/8/layout/radial2"/>
    <dgm:cxn modelId="{B9078B43-87CB-426B-A3E9-DC560C337725}" type="presParOf" srcId="{7DF6112A-F3B4-4B1E-85D9-1BA4FC0B03C9}" destId="{4CEDD736-3DDE-4C41-8C0C-FE8114231AE2}" srcOrd="1" destOrd="0" presId="urn:microsoft.com/office/officeart/2005/8/layout/radial2"/>
    <dgm:cxn modelId="{AF4BF2C8-A1E2-479E-8008-88A981EFE819}" type="presParOf" srcId="{D5F18300-F1DF-45FB-B254-E986F2D90929}" destId="{FFC43620-664A-491E-A65B-94BBB56D1681}" srcOrd="5" destOrd="0" presId="urn:microsoft.com/office/officeart/2005/8/layout/radial2"/>
    <dgm:cxn modelId="{7D4C0F9F-57CD-4E5A-9544-532C6536BE8F}" type="presParOf" srcId="{D5F18300-F1DF-45FB-B254-E986F2D90929}" destId="{BFC0CEAD-5988-4105-8A0B-D6A0F279B80E}" srcOrd="6" destOrd="0" presId="urn:microsoft.com/office/officeart/2005/8/layout/radial2"/>
    <dgm:cxn modelId="{F26F248A-0EEC-453A-B6E6-F4A81C43A6F9}" type="presParOf" srcId="{BFC0CEAD-5988-4105-8A0B-D6A0F279B80E}" destId="{164A266C-D9B3-4302-9BD0-714637E11F4A}" srcOrd="0" destOrd="0" presId="urn:microsoft.com/office/officeart/2005/8/layout/radial2"/>
    <dgm:cxn modelId="{AB070C33-4E12-4472-A95A-8866F4BCA49F}" type="presParOf" srcId="{BFC0CEAD-5988-4105-8A0B-D6A0F279B80E}" destId="{86BFB991-5266-4E52-BBC2-01755B1DD66D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03617E-613A-4CDA-9125-7F89B85846F0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7CC4EBC8-F4A1-4462-B1A8-7F38373BD471}">
      <dgm:prSet phldrT="[Текст]" custT="1"/>
      <dgm:spPr/>
      <dgm:t>
        <a:bodyPr/>
        <a:lstStyle/>
        <a:p>
          <a:r>
            <a:rPr lang="ru-RU" sz="1800" dirty="0" smtClean="0"/>
            <a:t>изучение нового материала</a:t>
          </a:r>
          <a:endParaRPr lang="ru-RU" sz="1800" dirty="0"/>
        </a:p>
      </dgm:t>
    </dgm:pt>
    <dgm:pt modelId="{CD535DD4-1A47-4D44-9FA4-88232F80A0C2}" type="parTrans" cxnId="{A67E5513-305F-40AC-8555-524E87153F47}">
      <dgm:prSet/>
      <dgm:spPr/>
      <dgm:t>
        <a:bodyPr/>
        <a:lstStyle/>
        <a:p>
          <a:endParaRPr lang="ru-RU"/>
        </a:p>
      </dgm:t>
    </dgm:pt>
    <dgm:pt modelId="{D62E384C-B9A4-423E-9DFB-15E2C5E620A2}" type="sibTrans" cxnId="{A67E5513-305F-40AC-8555-524E87153F47}">
      <dgm:prSet/>
      <dgm:spPr/>
      <dgm:t>
        <a:bodyPr/>
        <a:lstStyle/>
        <a:p>
          <a:endParaRPr lang="ru-RU"/>
        </a:p>
      </dgm:t>
    </dgm:pt>
    <dgm:pt modelId="{CEF4D9FC-34A8-49D0-B30B-00E2F21217E7}">
      <dgm:prSet phldrT="[Текст]" custT="1"/>
      <dgm:spPr/>
      <dgm:t>
        <a:bodyPr/>
        <a:lstStyle/>
        <a:p>
          <a:r>
            <a:rPr lang="ru-RU" sz="1800" dirty="0" smtClean="0"/>
            <a:t>дифференцированная домашняя работа</a:t>
          </a:r>
          <a:endParaRPr lang="ru-RU" sz="1800" dirty="0"/>
        </a:p>
      </dgm:t>
    </dgm:pt>
    <dgm:pt modelId="{64942C52-D767-4EAA-B87C-6D025A16359A}" type="parTrans" cxnId="{F54D9753-F060-4370-9685-626CDEFCD0E3}">
      <dgm:prSet/>
      <dgm:spPr/>
      <dgm:t>
        <a:bodyPr/>
        <a:lstStyle/>
        <a:p>
          <a:endParaRPr lang="ru-RU"/>
        </a:p>
      </dgm:t>
    </dgm:pt>
    <dgm:pt modelId="{08A714A8-1B26-4686-849B-A2DC3E150EED}" type="sibTrans" cxnId="{F54D9753-F060-4370-9685-626CDEFCD0E3}">
      <dgm:prSet/>
      <dgm:spPr/>
      <dgm:t>
        <a:bodyPr/>
        <a:lstStyle/>
        <a:p>
          <a:endParaRPr lang="ru-RU"/>
        </a:p>
      </dgm:t>
    </dgm:pt>
    <dgm:pt modelId="{FC6F7BFB-7640-4C73-9133-3463C2BD7CE8}">
      <dgm:prSet phldrT="[Текст]" custT="1"/>
      <dgm:spPr/>
      <dgm:t>
        <a:bodyPr/>
        <a:lstStyle/>
        <a:p>
          <a:r>
            <a:rPr lang="ru-RU" sz="1800" dirty="0" smtClean="0"/>
            <a:t>учет  знаний на уроке</a:t>
          </a:r>
        </a:p>
      </dgm:t>
    </dgm:pt>
    <dgm:pt modelId="{E93522D9-FA7D-42DF-AFE2-7C4B8D389860}" type="parTrans" cxnId="{3879B476-5BC7-4375-BDEB-929B0BC09A6F}">
      <dgm:prSet/>
      <dgm:spPr/>
      <dgm:t>
        <a:bodyPr/>
        <a:lstStyle/>
        <a:p>
          <a:endParaRPr lang="ru-RU"/>
        </a:p>
      </dgm:t>
    </dgm:pt>
    <dgm:pt modelId="{E7EC9923-D49D-4659-9C84-9BCA661367E1}" type="sibTrans" cxnId="{3879B476-5BC7-4375-BDEB-929B0BC09A6F}">
      <dgm:prSet/>
      <dgm:spPr/>
      <dgm:t>
        <a:bodyPr/>
        <a:lstStyle/>
        <a:p>
          <a:endParaRPr lang="ru-RU"/>
        </a:p>
      </dgm:t>
    </dgm:pt>
    <dgm:pt modelId="{C15CBF18-D327-4744-94DF-4CE145B3E52B}">
      <dgm:prSet phldrT="[Текст]" custT="1"/>
      <dgm:spPr/>
      <dgm:t>
        <a:bodyPr/>
        <a:lstStyle/>
        <a:p>
          <a:pPr algn="l"/>
          <a:r>
            <a:rPr lang="ru-RU" sz="2000" dirty="0" smtClean="0"/>
            <a:t>текущая проверка усвоения пройденного материала</a:t>
          </a:r>
        </a:p>
      </dgm:t>
    </dgm:pt>
    <dgm:pt modelId="{B4B07855-1D65-4685-B65C-868F7D7BC1B1}" type="parTrans" cxnId="{3168AC24-DBBB-4787-B532-77A608C0EE5F}">
      <dgm:prSet/>
      <dgm:spPr/>
      <dgm:t>
        <a:bodyPr/>
        <a:lstStyle/>
        <a:p>
          <a:endParaRPr lang="ru-RU"/>
        </a:p>
      </dgm:t>
    </dgm:pt>
    <dgm:pt modelId="{BF8D4644-638E-48AA-961F-BA66DF422840}" type="sibTrans" cxnId="{3168AC24-DBBB-4787-B532-77A608C0EE5F}">
      <dgm:prSet/>
      <dgm:spPr/>
      <dgm:t>
        <a:bodyPr/>
        <a:lstStyle/>
        <a:p>
          <a:endParaRPr lang="ru-RU"/>
        </a:p>
      </dgm:t>
    </dgm:pt>
    <dgm:pt modelId="{1BC2BA41-AF08-4B9A-976F-A47161CA3A42}">
      <dgm:prSet phldrT="[Текст]" custT="1"/>
      <dgm:spPr/>
      <dgm:t>
        <a:bodyPr/>
        <a:lstStyle/>
        <a:p>
          <a:r>
            <a:rPr lang="ru-RU" sz="1800" dirty="0" smtClean="0"/>
            <a:t>самостоятельные и контрольные работы</a:t>
          </a:r>
        </a:p>
      </dgm:t>
    </dgm:pt>
    <dgm:pt modelId="{9249996E-C57F-44C6-80BF-F6E0459DB016}" type="parTrans" cxnId="{FBA6006B-51BA-43D2-8594-AD29B56E070F}">
      <dgm:prSet/>
      <dgm:spPr/>
      <dgm:t>
        <a:bodyPr/>
        <a:lstStyle/>
        <a:p>
          <a:endParaRPr lang="ru-RU"/>
        </a:p>
      </dgm:t>
    </dgm:pt>
    <dgm:pt modelId="{404882B1-16C8-4754-9100-19AA6FD7A620}" type="sibTrans" cxnId="{FBA6006B-51BA-43D2-8594-AD29B56E070F}">
      <dgm:prSet/>
      <dgm:spPr/>
      <dgm:t>
        <a:bodyPr/>
        <a:lstStyle/>
        <a:p>
          <a:endParaRPr lang="ru-RU"/>
        </a:p>
      </dgm:t>
    </dgm:pt>
    <dgm:pt modelId="{50DEF46B-2F40-420B-B822-43DA37F7C87A}">
      <dgm:prSet custT="1"/>
      <dgm:spPr/>
      <dgm:t>
        <a:bodyPr/>
        <a:lstStyle/>
        <a:p>
          <a:r>
            <a:rPr lang="ru-RU" sz="1800" dirty="0" smtClean="0"/>
            <a:t>организация работы над ошибками</a:t>
          </a:r>
          <a:endParaRPr lang="ru-RU" sz="1800" dirty="0"/>
        </a:p>
      </dgm:t>
    </dgm:pt>
    <dgm:pt modelId="{17350CED-72A9-4E9D-9A94-A50B36EACE7A}" type="parTrans" cxnId="{800BBA73-B49E-487C-9F70-02EBE9E65BE9}">
      <dgm:prSet/>
      <dgm:spPr/>
      <dgm:t>
        <a:bodyPr/>
        <a:lstStyle/>
        <a:p>
          <a:endParaRPr lang="ru-RU"/>
        </a:p>
      </dgm:t>
    </dgm:pt>
    <dgm:pt modelId="{F02E20A8-AA29-4286-BDB2-A744EC23CFEC}" type="sibTrans" cxnId="{800BBA73-B49E-487C-9F70-02EBE9E65BE9}">
      <dgm:prSet/>
      <dgm:spPr/>
      <dgm:t>
        <a:bodyPr/>
        <a:lstStyle/>
        <a:p>
          <a:endParaRPr lang="ru-RU"/>
        </a:p>
      </dgm:t>
    </dgm:pt>
    <dgm:pt modelId="{5FEAB7FB-910B-438D-A684-7DE74D65C067}">
      <dgm:prSet custT="1"/>
      <dgm:spPr/>
      <dgm:t>
        <a:bodyPr/>
        <a:lstStyle/>
        <a:p>
          <a:r>
            <a:rPr lang="ru-RU" sz="1800" dirty="0" smtClean="0"/>
            <a:t>уроки закрепления</a:t>
          </a:r>
          <a:endParaRPr lang="ru-RU" sz="1800" dirty="0"/>
        </a:p>
      </dgm:t>
    </dgm:pt>
    <dgm:pt modelId="{063BA3EB-40DE-4632-9B0B-E23B467DBD3C}" type="parTrans" cxnId="{B7C0C9D7-4108-427A-BF1D-1895090D89C3}">
      <dgm:prSet/>
      <dgm:spPr/>
      <dgm:t>
        <a:bodyPr/>
        <a:lstStyle/>
        <a:p>
          <a:endParaRPr lang="ru-RU"/>
        </a:p>
      </dgm:t>
    </dgm:pt>
    <dgm:pt modelId="{159523CD-BBA4-4D31-850D-48B73DEE179A}" type="sibTrans" cxnId="{B7C0C9D7-4108-427A-BF1D-1895090D89C3}">
      <dgm:prSet/>
      <dgm:spPr/>
      <dgm:t>
        <a:bodyPr/>
        <a:lstStyle/>
        <a:p>
          <a:endParaRPr lang="ru-RU"/>
        </a:p>
      </dgm:t>
    </dgm:pt>
    <dgm:pt modelId="{24A352EF-F130-46E0-B1A7-0CBDDF26C0B0}" type="pres">
      <dgm:prSet presAssocID="{AA03617E-613A-4CDA-9125-7F89B85846F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FCB456-3699-4D7E-852B-4CAE9FEDE79F}" type="pres">
      <dgm:prSet presAssocID="{7CC4EBC8-F4A1-4462-B1A8-7F38373BD471}" presName="parentLin" presStyleCnt="0"/>
      <dgm:spPr/>
    </dgm:pt>
    <dgm:pt modelId="{14AC86B0-104D-45E4-8F4F-A11C44E43CFB}" type="pres">
      <dgm:prSet presAssocID="{7CC4EBC8-F4A1-4462-B1A8-7F38373BD471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99E01308-A9C6-48AD-8556-2D32B66AC2BD}" type="pres">
      <dgm:prSet presAssocID="{7CC4EBC8-F4A1-4462-B1A8-7F38373BD471}" presName="parentText" presStyleLbl="node1" presStyleIdx="0" presStyleCnt="7" custScaleX="12258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5F6608-A14B-4069-A609-9AE351F9D882}" type="pres">
      <dgm:prSet presAssocID="{7CC4EBC8-F4A1-4462-B1A8-7F38373BD471}" presName="negativeSpace" presStyleCnt="0"/>
      <dgm:spPr/>
    </dgm:pt>
    <dgm:pt modelId="{F16D2360-0071-4EC2-8E49-A366CE94CF0B}" type="pres">
      <dgm:prSet presAssocID="{7CC4EBC8-F4A1-4462-B1A8-7F38373BD471}" presName="childText" presStyleLbl="conFgAcc1" presStyleIdx="0" presStyleCnt="7">
        <dgm:presLayoutVars>
          <dgm:bulletEnabled val="1"/>
        </dgm:presLayoutVars>
      </dgm:prSet>
      <dgm:spPr/>
    </dgm:pt>
    <dgm:pt modelId="{02339E80-19A0-4B45-AFD4-09740A3738F2}" type="pres">
      <dgm:prSet presAssocID="{D62E384C-B9A4-423E-9DFB-15E2C5E620A2}" presName="spaceBetweenRectangles" presStyleCnt="0"/>
      <dgm:spPr/>
    </dgm:pt>
    <dgm:pt modelId="{364AE4F5-C77F-46A2-AA16-9414F10BDEC3}" type="pres">
      <dgm:prSet presAssocID="{CEF4D9FC-34A8-49D0-B30B-00E2F21217E7}" presName="parentLin" presStyleCnt="0"/>
      <dgm:spPr/>
    </dgm:pt>
    <dgm:pt modelId="{A07941F3-E2B3-40B8-82F5-0BB165C1823F}" type="pres">
      <dgm:prSet presAssocID="{CEF4D9FC-34A8-49D0-B30B-00E2F21217E7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A75CDC25-547C-4F76-8DCE-8EE21ACF30AA}" type="pres">
      <dgm:prSet presAssocID="{CEF4D9FC-34A8-49D0-B30B-00E2F21217E7}" presName="parentText" presStyleLbl="node1" presStyleIdx="1" presStyleCnt="7" custScaleX="1227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42F001-AD6B-41C7-86B3-4DE23E96DCC5}" type="pres">
      <dgm:prSet presAssocID="{CEF4D9FC-34A8-49D0-B30B-00E2F21217E7}" presName="negativeSpace" presStyleCnt="0"/>
      <dgm:spPr/>
    </dgm:pt>
    <dgm:pt modelId="{9B8FA93C-D002-404A-836E-CF68A3F718E3}" type="pres">
      <dgm:prSet presAssocID="{CEF4D9FC-34A8-49D0-B30B-00E2F21217E7}" presName="childText" presStyleLbl="conFgAcc1" presStyleIdx="1" presStyleCnt="7">
        <dgm:presLayoutVars>
          <dgm:bulletEnabled val="1"/>
        </dgm:presLayoutVars>
      </dgm:prSet>
      <dgm:spPr/>
    </dgm:pt>
    <dgm:pt modelId="{49D28EE6-50DB-4994-878C-3ABE52961DCF}" type="pres">
      <dgm:prSet presAssocID="{08A714A8-1B26-4686-849B-A2DC3E150EED}" presName="spaceBetweenRectangles" presStyleCnt="0"/>
      <dgm:spPr/>
    </dgm:pt>
    <dgm:pt modelId="{1FF28AC3-0FBA-4E00-89CB-E59E26F37C93}" type="pres">
      <dgm:prSet presAssocID="{FC6F7BFB-7640-4C73-9133-3463C2BD7CE8}" presName="parentLin" presStyleCnt="0"/>
      <dgm:spPr/>
    </dgm:pt>
    <dgm:pt modelId="{6663D29A-CDE6-4780-90F8-EC0985ACEC27}" type="pres">
      <dgm:prSet presAssocID="{FC6F7BFB-7640-4C73-9133-3463C2BD7CE8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28ACBE6F-FCB9-46D8-B59E-64594ACC0CFD}" type="pres">
      <dgm:prSet presAssocID="{FC6F7BFB-7640-4C73-9133-3463C2BD7CE8}" presName="parentText" presStyleLbl="node1" presStyleIdx="2" presStyleCnt="7" custScaleX="1222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DA326C-0D14-409E-B559-170003DA5016}" type="pres">
      <dgm:prSet presAssocID="{FC6F7BFB-7640-4C73-9133-3463C2BD7CE8}" presName="negativeSpace" presStyleCnt="0"/>
      <dgm:spPr/>
    </dgm:pt>
    <dgm:pt modelId="{6C82DC9B-632C-4B75-89A9-A9295154B2F0}" type="pres">
      <dgm:prSet presAssocID="{FC6F7BFB-7640-4C73-9133-3463C2BD7CE8}" presName="childText" presStyleLbl="conFgAcc1" presStyleIdx="2" presStyleCnt="7">
        <dgm:presLayoutVars>
          <dgm:bulletEnabled val="1"/>
        </dgm:presLayoutVars>
      </dgm:prSet>
      <dgm:spPr/>
    </dgm:pt>
    <dgm:pt modelId="{1C77F448-F637-4F2E-9130-F09BB4A1260E}" type="pres">
      <dgm:prSet presAssocID="{E7EC9923-D49D-4659-9C84-9BCA661367E1}" presName="spaceBetweenRectangles" presStyleCnt="0"/>
      <dgm:spPr/>
    </dgm:pt>
    <dgm:pt modelId="{DA02C057-1CA6-4B26-BFC6-045E3D1EC3A4}" type="pres">
      <dgm:prSet presAssocID="{C15CBF18-D327-4744-94DF-4CE145B3E52B}" presName="parentLin" presStyleCnt="0"/>
      <dgm:spPr/>
    </dgm:pt>
    <dgm:pt modelId="{5AE724CF-3E64-42F7-9F57-D4CC9D7502B5}" type="pres">
      <dgm:prSet presAssocID="{C15CBF18-D327-4744-94DF-4CE145B3E52B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AC18E664-AA9F-43FE-963B-1398A3EA085C}" type="pres">
      <dgm:prSet presAssocID="{C15CBF18-D327-4744-94DF-4CE145B3E52B}" presName="parentText" presStyleLbl="node1" presStyleIdx="3" presStyleCnt="7" custScaleX="12318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49CF37-1082-460B-A16C-9C8C40A19AF3}" type="pres">
      <dgm:prSet presAssocID="{C15CBF18-D327-4744-94DF-4CE145B3E52B}" presName="negativeSpace" presStyleCnt="0"/>
      <dgm:spPr/>
    </dgm:pt>
    <dgm:pt modelId="{0EF584E7-7A30-487A-B2E1-F827598589DC}" type="pres">
      <dgm:prSet presAssocID="{C15CBF18-D327-4744-94DF-4CE145B3E52B}" presName="childText" presStyleLbl="conFgAcc1" presStyleIdx="3" presStyleCnt="7">
        <dgm:presLayoutVars>
          <dgm:bulletEnabled val="1"/>
        </dgm:presLayoutVars>
      </dgm:prSet>
      <dgm:spPr/>
    </dgm:pt>
    <dgm:pt modelId="{5EFBC8F1-4AC6-4062-B17D-C864750542CD}" type="pres">
      <dgm:prSet presAssocID="{BF8D4644-638E-48AA-961F-BA66DF422840}" presName="spaceBetweenRectangles" presStyleCnt="0"/>
      <dgm:spPr/>
    </dgm:pt>
    <dgm:pt modelId="{8D6D2742-AAFE-4080-8BAC-F46B0ABA7F0D}" type="pres">
      <dgm:prSet presAssocID="{1BC2BA41-AF08-4B9A-976F-A47161CA3A42}" presName="parentLin" presStyleCnt="0"/>
      <dgm:spPr/>
    </dgm:pt>
    <dgm:pt modelId="{94BB9EC6-3E58-460C-8365-4BC1AAE5CC55}" type="pres">
      <dgm:prSet presAssocID="{1BC2BA41-AF08-4B9A-976F-A47161CA3A42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C89F974C-4E01-45FF-8D9A-0DEEF2803199}" type="pres">
      <dgm:prSet presAssocID="{1BC2BA41-AF08-4B9A-976F-A47161CA3A42}" presName="parentText" presStyleLbl="node1" presStyleIdx="4" presStyleCnt="7" custScaleX="1220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870051-CF02-4EBF-92B6-CC935656148D}" type="pres">
      <dgm:prSet presAssocID="{1BC2BA41-AF08-4B9A-976F-A47161CA3A42}" presName="negativeSpace" presStyleCnt="0"/>
      <dgm:spPr/>
    </dgm:pt>
    <dgm:pt modelId="{60B1246B-F038-4137-A832-CBBE93419AED}" type="pres">
      <dgm:prSet presAssocID="{1BC2BA41-AF08-4B9A-976F-A47161CA3A42}" presName="childText" presStyleLbl="conFgAcc1" presStyleIdx="4" presStyleCnt="7">
        <dgm:presLayoutVars>
          <dgm:bulletEnabled val="1"/>
        </dgm:presLayoutVars>
      </dgm:prSet>
      <dgm:spPr/>
    </dgm:pt>
    <dgm:pt modelId="{6F05D760-8691-431A-B3B9-7785F727C18C}" type="pres">
      <dgm:prSet presAssocID="{404882B1-16C8-4754-9100-19AA6FD7A620}" presName="spaceBetweenRectangles" presStyleCnt="0"/>
      <dgm:spPr/>
    </dgm:pt>
    <dgm:pt modelId="{488C7C75-181B-4D4B-B683-EBD9C3A75DB5}" type="pres">
      <dgm:prSet presAssocID="{50DEF46B-2F40-420B-B822-43DA37F7C87A}" presName="parentLin" presStyleCnt="0"/>
      <dgm:spPr/>
    </dgm:pt>
    <dgm:pt modelId="{8E62ED3B-9F34-400E-AB0E-F2EA18C38158}" type="pres">
      <dgm:prSet presAssocID="{50DEF46B-2F40-420B-B822-43DA37F7C87A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A82A21A6-305E-4615-A84A-26729B371D88}" type="pres">
      <dgm:prSet presAssocID="{50DEF46B-2F40-420B-B822-43DA37F7C87A}" presName="parentText" presStyleLbl="node1" presStyleIdx="5" presStyleCnt="7" custScaleX="1222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121714-CBBF-49DA-AEE7-499E41A52D37}" type="pres">
      <dgm:prSet presAssocID="{50DEF46B-2F40-420B-B822-43DA37F7C87A}" presName="negativeSpace" presStyleCnt="0"/>
      <dgm:spPr/>
    </dgm:pt>
    <dgm:pt modelId="{B10BBDF9-5704-4FAC-95A8-EA794E1D9B79}" type="pres">
      <dgm:prSet presAssocID="{50DEF46B-2F40-420B-B822-43DA37F7C87A}" presName="childText" presStyleLbl="conFgAcc1" presStyleIdx="5" presStyleCnt="7">
        <dgm:presLayoutVars>
          <dgm:bulletEnabled val="1"/>
        </dgm:presLayoutVars>
      </dgm:prSet>
      <dgm:spPr/>
    </dgm:pt>
    <dgm:pt modelId="{415B1A30-89FD-4A0B-8354-3E80F605F56D}" type="pres">
      <dgm:prSet presAssocID="{F02E20A8-AA29-4286-BDB2-A744EC23CFEC}" presName="spaceBetweenRectangles" presStyleCnt="0"/>
      <dgm:spPr/>
    </dgm:pt>
    <dgm:pt modelId="{5A85621E-6908-493E-AE59-82BE5A01ACDD}" type="pres">
      <dgm:prSet presAssocID="{5FEAB7FB-910B-438D-A684-7DE74D65C067}" presName="parentLin" presStyleCnt="0"/>
      <dgm:spPr/>
    </dgm:pt>
    <dgm:pt modelId="{9264019F-7B3E-46DC-A3A8-7DAF25AFC17C}" type="pres">
      <dgm:prSet presAssocID="{5FEAB7FB-910B-438D-A684-7DE74D65C067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90773A73-DB16-4DE3-88E0-E077EB579204}" type="pres">
      <dgm:prSet presAssocID="{5FEAB7FB-910B-438D-A684-7DE74D65C067}" presName="parentText" presStyleLbl="node1" presStyleIdx="6" presStyleCnt="7" custScaleX="1222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04047C-AF71-4B0A-BF8B-4CA6028AC454}" type="pres">
      <dgm:prSet presAssocID="{5FEAB7FB-910B-438D-A684-7DE74D65C067}" presName="negativeSpace" presStyleCnt="0"/>
      <dgm:spPr/>
    </dgm:pt>
    <dgm:pt modelId="{41A98DDA-4E27-435B-A770-8C5087BA2979}" type="pres">
      <dgm:prSet presAssocID="{5FEAB7FB-910B-438D-A684-7DE74D65C067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B7C0C9D7-4108-427A-BF1D-1895090D89C3}" srcId="{AA03617E-613A-4CDA-9125-7F89B85846F0}" destId="{5FEAB7FB-910B-438D-A684-7DE74D65C067}" srcOrd="6" destOrd="0" parTransId="{063BA3EB-40DE-4632-9B0B-E23B467DBD3C}" sibTransId="{159523CD-BBA4-4D31-850D-48B73DEE179A}"/>
    <dgm:cxn modelId="{0E22E985-2686-4E08-A35D-5252E81B5B48}" type="presOf" srcId="{50DEF46B-2F40-420B-B822-43DA37F7C87A}" destId="{8E62ED3B-9F34-400E-AB0E-F2EA18C38158}" srcOrd="0" destOrd="0" presId="urn:microsoft.com/office/officeart/2005/8/layout/list1"/>
    <dgm:cxn modelId="{3168AC24-DBBB-4787-B532-77A608C0EE5F}" srcId="{AA03617E-613A-4CDA-9125-7F89B85846F0}" destId="{C15CBF18-D327-4744-94DF-4CE145B3E52B}" srcOrd="3" destOrd="0" parTransId="{B4B07855-1D65-4685-B65C-868F7D7BC1B1}" sibTransId="{BF8D4644-638E-48AA-961F-BA66DF422840}"/>
    <dgm:cxn modelId="{A85CA68F-ABFE-42D5-AFF5-9D33B99360C6}" type="presOf" srcId="{FC6F7BFB-7640-4C73-9133-3463C2BD7CE8}" destId="{28ACBE6F-FCB9-46D8-B59E-64594ACC0CFD}" srcOrd="1" destOrd="0" presId="urn:microsoft.com/office/officeart/2005/8/layout/list1"/>
    <dgm:cxn modelId="{E190B328-DD13-4CE6-ADC8-8C1EF0C2045A}" type="presOf" srcId="{AA03617E-613A-4CDA-9125-7F89B85846F0}" destId="{24A352EF-F130-46E0-B1A7-0CBDDF26C0B0}" srcOrd="0" destOrd="0" presId="urn:microsoft.com/office/officeart/2005/8/layout/list1"/>
    <dgm:cxn modelId="{1B8DB77E-EDAB-4042-92FE-C7EB2383E181}" type="presOf" srcId="{CEF4D9FC-34A8-49D0-B30B-00E2F21217E7}" destId="{A07941F3-E2B3-40B8-82F5-0BB165C1823F}" srcOrd="0" destOrd="0" presId="urn:microsoft.com/office/officeart/2005/8/layout/list1"/>
    <dgm:cxn modelId="{FBA6006B-51BA-43D2-8594-AD29B56E070F}" srcId="{AA03617E-613A-4CDA-9125-7F89B85846F0}" destId="{1BC2BA41-AF08-4B9A-976F-A47161CA3A42}" srcOrd="4" destOrd="0" parTransId="{9249996E-C57F-44C6-80BF-F6E0459DB016}" sibTransId="{404882B1-16C8-4754-9100-19AA6FD7A620}"/>
    <dgm:cxn modelId="{428043A6-6806-4D12-B70A-7B2C215D812F}" type="presOf" srcId="{C15CBF18-D327-4744-94DF-4CE145B3E52B}" destId="{AC18E664-AA9F-43FE-963B-1398A3EA085C}" srcOrd="1" destOrd="0" presId="urn:microsoft.com/office/officeart/2005/8/layout/list1"/>
    <dgm:cxn modelId="{800BBA73-B49E-487C-9F70-02EBE9E65BE9}" srcId="{AA03617E-613A-4CDA-9125-7F89B85846F0}" destId="{50DEF46B-2F40-420B-B822-43DA37F7C87A}" srcOrd="5" destOrd="0" parTransId="{17350CED-72A9-4E9D-9A94-A50B36EACE7A}" sibTransId="{F02E20A8-AA29-4286-BDB2-A744EC23CFEC}"/>
    <dgm:cxn modelId="{3879B476-5BC7-4375-BDEB-929B0BC09A6F}" srcId="{AA03617E-613A-4CDA-9125-7F89B85846F0}" destId="{FC6F7BFB-7640-4C73-9133-3463C2BD7CE8}" srcOrd="2" destOrd="0" parTransId="{E93522D9-FA7D-42DF-AFE2-7C4B8D389860}" sibTransId="{E7EC9923-D49D-4659-9C84-9BCA661367E1}"/>
    <dgm:cxn modelId="{40E4EB82-4C17-4134-AF1F-761F8F7366CE}" type="presOf" srcId="{7CC4EBC8-F4A1-4462-B1A8-7F38373BD471}" destId="{14AC86B0-104D-45E4-8F4F-A11C44E43CFB}" srcOrd="0" destOrd="0" presId="urn:microsoft.com/office/officeart/2005/8/layout/list1"/>
    <dgm:cxn modelId="{6F6AA6E3-7D28-4C47-97DA-DB1CABF39DBA}" type="presOf" srcId="{1BC2BA41-AF08-4B9A-976F-A47161CA3A42}" destId="{C89F974C-4E01-45FF-8D9A-0DEEF2803199}" srcOrd="1" destOrd="0" presId="urn:microsoft.com/office/officeart/2005/8/layout/list1"/>
    <dgm:cxn modelId="{74F72C14-C10E-4296-9B63-642B511AE686}" type="presOf" srcId="{7CC4EBC8-F4A1-4462-B1A8-7F38373BD471}" destId="{99E01308-A9C6-48AD-8556-2D32B66AC2BD}" srcOrd="1" destOrd="0" presId="urn:microsoft.com/office/officeart/2005/8/layout/list1"/>
    <dgm:cxn modelId="{D9BF9CF5-D4DC-420D-85F4-25F12408F609}" type="presOf" srcId="{FC6F7BFB-7640-4C73-9133-3463C2BD7CE8}" destId="{6663D29A-CDE6-4780-90F8-EC0985ACEC27}" srcOrd="0" destOrd="0" presId="urn:microsoft.com/office/officeart/2005/8/layout/list1"/>
    <dgm:cxn modelId="{6B0E9692-F869-4230-90C4-ECCD67913D8C}" type="presOf" srcId="{5FEAB7FB-910B-438D-A684-7DE74D65C067}" destId="{9264019F-7B3E-46DC-A3A8-7DAF25AFC17C}" srcOrd="0" destOrd="0" presId="urn:microsoft.com/office/officeart/2005/8/layout/list1"/>
    <dgm:cxn modelId="{0A826639-1106-4F76-9F94-142A2260CD59}" type="presOf" srcId="{50DEF46B-2F40-420B-B822-43DA37F7C87A}" destId="{A82A21A6-305E-4615-A84A-26729B371D88}" srcOrd="1" destOrd="0" presId="urn:microsoft.com/office/officeart/2005/8/layout/list1"/>
    <dgm:cxn modelId="{A67E5513-305F-40AC-8555-524E87153F47}" srcId="{AA03617E-613A-4CDA-9125-7F89B85846F0}" destId="{7CC4EBC8-F4A1-4462-B1A8-7F38373BD471}" srcOrd="0" destOrd="0" parTransId="{CD535DD4-1A47-4D44-9FA4-88232F80A0C2}" sibTransId="{D62E384C-B9A4-423E-9DFB-15E2C5E620A2}"/>
    <dgm:cxn modelId="{A7B5E716-1248-4F80-B237-70320002C461}" type="presOf" srcId="{5FEAB7FB-910B-438D-A684-7DE74D65C067}" destId="{90773A73-DB16-4DE3-88E0-E077EB579204}" srcOrd="1" destOrd="0" presId="urn:microsoft.com/office/officeart/2005/8/layout/list1"/>
    <dgm:cxn modelId="{D00CDB6F-8ADE-47C4-A1C9-85DC8BACAC60}" type="presOf" srcId="{1BC2BA41-AF08-4B9A-976F-A47161CA3A42}" destId="{94BB9EC6-3E58-460C-8365-4BC1AAE5CC55}" srcOrd="0" destOrd="0" presId="urn:microsoft.com/office/officeart/2005/8/layout/list1"/>
    <dgm:cxn modelId="{321B7FF3-2157-47A8-871B-9BB8A5657131}" type="presOf" srcId="{C15CBF18-D327-4744-94DF-4CE145B3E52B}" destId="{5AE724CF-3E64-42F7-9F57-D4CC9D7502B5}" srcOrd="0" destOrd="0" presId="urn:microsoft.com/office/officeart/2005/8/layout/list1"/>
    <dgm:cxn modelId="{C116D2B7-EEAA-4819-B4AE-64C339B1AE82}" type="presOf" srcId="{CEF4D9FC-34A8-49D0-B30B-00E2F21217E7}" destId="{A75CDC25-547C-4F76-8DCE-8EE21ACF30AA}" srcOrd="1" destOrd="0" presId="urn:microsoft.com/office/officeart/2005/8/layout/list1"/>
    <dgm:cxn modelId="{F54D9753-F060-4370-9685-626CDEFCD0E3}" srcId="{AA03617E-613A-4CDA-9125-7F89B85846F0}" destId="{CEF4D9FC-34A8-49D0-B30B-00E2F21217E7}" srcOrd="1" destOrd="0" parTransId="{64942C52-D767-4EAA-B87C-6D025A16359A}" sibTransId="{08A714A8-1B26-4686-849B-A2DC3E150EED}"/>
    <dgm:cxn modelId="{C3DFFBD9-17CB-4249-BD83-691F351A16AC}" type="presParOf" srcId="{24A352EF-F130-46E0-B1A7-0CBDDF26C0B0}" destId="{02FCB456-3699-4D7E-852B-4CAE9FEDE79F}" srcOrd="0" destOrd="0" presId="urn:microsoft.com/office/officeart/2005/8/layout/list1"/>
    <dgm:cxn modelId="{647BFCF6-C6B6-4B74-B460-FEE81A0CD228}" type="presParOf" srcId="{02FCB456-3699-4D7E-852B-4CAE9FEDE79F}" destId="{14AC86B0-104D-45E4-8F4F-A11C44E43CFB}" srcOrd="0" destOrd="0" presId="urn:microsoft.com/office/officeart/2005/8/layout/list1"/>
    <dgm:cxn modelId="{EC29665C-6450-434C-9C9F-388CFAABE6A3}" type="presParOf" srcId="{02FCB456-3699-4D7E-852B-4CAE9FEDE79F}" destId="{99E01308-A9C6-48AD-8556-2D32B66AC2BD}" srcOrd="1" destOrd="0" presId="urn:microsoft.com/office/officeart/2005/8/layout/list1"/>
    <dgm:cxn modelId="{83E4969A-C731-4BA1-BFB6-74AB37D65391}" type="presParOf" srcId="{24A352EF-F130-46E0-B1A7-0CBDDF26C0B0}" destId="{E25F6608-A14B-4069-A609-9AE351F9D882}" srcOrd="1" destOrd="0" presId="urn:microsoft.com/office/officeart/2005/8/layout/list1"/>
    <dgm:cxn modelId="{4745A7E4-378B-4DB1-93A1-E36C5F49F82F}" type="presParOf" srcId="{24A352EF-F130-46E0-B1A7-0CBDDF26C0B0}" destId="{F16D2360-0071-4EC2-8E49-A366CE94CF0B}" srcOrd="2" destOrd="0" presId="urn:microsoft.com/office/officeart/2005/8/layout/list1"/>
    <dgm:cxn modelId="{AFE202B5-A73D-4737-8022-FE1794C9C010}" type="presParOf" srcId="{24A352EF-F130-46E0-B1A7-0CBDDF26C0B0}" destId="{02339E80-19A0-4B45-AFD4-09740A3738F2}" srcOrd="3" destOrd="0" presId="urn:microsoft.com/office/officeart/2005/8/layout/list1"/>
    <dgm:cxn modelId="{7AB4A740-35ED-49F7-9ED3-1B13462E197A}" type="presParOf" srcId="{24A352EF-F130-46E0-B1A7-0CBDDF26C0B0}" destId="{364AE4F5-C77F-46A2-AA16-9414F10BDEC3}" srcOrd="4" destOrd="0" presId="urn:microsoft.com/office/officeart/2005/8/layout/list1"/>
    <dgm:cxn modelId="{0A2F519A-06D1-4F6A-9286-CA67DE9D3312}" type="presParOf" srcId="{364AE4F5-C77F-46A2-AA16-9414F10BDEC3}" destId="{A07941F3-E2B3-40B8-82F5-0BB165C1823F}" srcOrd="0" destOrd="0" presId="urn:microsoft.com/office/officeart/2005/8/layout/list1"/>
    <dgm:cxn modelId="{EA51AB8B-0EB0-4DE8-B727-C356CF8D3F6B}" type="presParOf" srcId="{364AE4F5-C77F-46A2-AA16-9414F10BDEC3}" destId="{A75CDC25-547C-4F76-8DCE-8EE21ACF30AA}" srcOrd="1" destOrd="0" presId="urn:microsoft.com/office/officeart/2005/8/layout/list1"/>
    <dgm:cxn modelId="{783D0119-409C-40CA-9009-DE56184C0ED1}" type="presParOf" srcId="{24A352EF-F130-46E0-B1A7-0CBDDF26C0B0}" destId="{9042F001-AD6B-41C7-86B3-4DE23E96DCC5}" srcOrd="5" destOrd="0" presId="urn:microsoft.com/office/officeart/2005/8/layout/list1"/>
    <dgm:cxn modelId="{1495AE48-6AD4-4FC0-9940-10F34F2E049F}" type="presParOf" srcId="{24A352EF-F130-46E0-B1A7-0CBDDF26C0B0}" destId="{9B8FA93C-D002-404A-836E-CF68A3F718E3}" srcOrd="6" destOrd="0" presId="urn:microsoft.com/office/officeart/2005/8/layout/list1"/>
    <dgm:cxn modelId="{3AFEA9D6-E3D4-4959-882A-B3BBA7B9E13C}" type="presParOf" srcId="{24A352EF-F130-46E0-B1A7-0CBDDF26C0B0}" destId="{49D28EE6-50DB-4994-878C-3ABE52961DCF}" srcOrd="7" destOrd="0" presId="urn:microsoft.com/office/officeart/2005/8/layout/list1"/>
    <dgm:cxn modelId="{04FEF4C5-F489-48E1-8020-55353522D54A}" type="presParOf" srcId="{24A352EF-F130-46E0-B1A7-0CBDDF26C0B0}" destId="{1FF28AC3-0FBA-4E00-89CB-E59E26F37C93}" srcOrd="8" destOrd="0" presId="urn:microsoft.com/office/officeart/2005/8/layout/list1"/>
    <dgm:cxn modelId="{1CC8934F-05AA-4826-9862-5399F7463C71}" type="presParOf" srcId="{1FF28AC3-0FBA-4E00-89CB-E59E26F37C93}" destId="{6663D29A-CDE6-4780-90F8-EC0985ACEC27}" srcOrd="0" destOrd="0" presId="urn:microsoft.com/office/officeart/2005/8/layout/list1"/>
    <dgm:cxn modelId="{30B5AAFF-9778-406F-9301-092E9ED3C10E}" type="presParOf" srcId="{1FF28AC3-0FBA-4E00-89CB-E59E26F37C93}" destId="{28ACBE6F-FCB9-46D8-B59E-64594ACC0CFD}" srcOrd="1" destOrd="0" presId="urn:microsoft.com/office/officeart/2005/8/layout/list1"/>
    <dgm:cxn modelId="{E44C6FB4-857D-44AE-9C7D-05D9BA9A6CE2}" type="presParOf" srcId="{24A352EF-F130-46E0-B1A7-0CBDDF26C0B0}" destId="{D7DA326C-0D14-409E-B559-170003DA5016}" srcOrd="9" destOrd="0" presId="urn:microsoft.com/office/officeart/2005/8/layout/list1"/>
    <dgm:cxn modelId="{83CC9AA9-3C2A-43F9-A221-0E522F4BE2AD}" type="presParOf" srcId="{24A352EF-F130-46E0-B1A7-0CBDDF26C0B0}" destId="{6C82DC9B-632C-4B75-89A9-A9295154B2F0}" srcOrd="10" destOrd="0" presId="urn:microsoft.com/office/officeart/2005/8/layout/list1"/>
    <dgm:cxn modelId="{DC4DA8C9-C63A-41DE-BBE3-37961DAD0D3F}" type="presParOf" srcId="{24A352EF-F130-46E0-B1A7-0CBDDF26C0B0}" destId="{1C77F448-F637-4F2E-9130-F09BB4A1260E}" srcOrd="11" destOrd="0" presId="urn:microsoft.com/office/officeart/2005/8/layout/list1"/>
    <dgm:cxn modelId="{1AA0584F-42BE-4E7E-B767-D90100BAFE5D}" type="presParOf" srcId="{24A352EF-F130-46E0-B1A7-0CBDDF26C0B0}" destId="{DA02C057-1CA6-4B26-BFC6-045E3D1EC3A4}" srcOrd="12" destOrd="0" presId="urn:microsoft.com/office/officeart/2005/8/layout/list1"/>
    <dgm:cxn modelId="{1A490BF2-DDE7-449C-85B2-D5203E12B927}" type="presParOf" srcId="{DA02C057-1CA6-4B26-BFC6-045E3D1EC3A4}" destId="{5AE724CF-3E64-42F7-9F57-D4CC9D7502B5}" srcOrd="0" destOrd="0" presId="urn:microsoft.com/office/officeart/2005/8/layout/list1"/>
    <dgm:cxn modelId="{5B9663CC-99FF-46EB-B2B6-0B2FBB7115AC}" type="presParOf" srcId="{DA02C057-1CA6-4B26-BFC6-045E3D1EC3A4}" destId="{AC18E664-AA9F-43FE-963B-1398A3EA085C}" srcOrd="1" destOrd="0" presId="urn:microsoft.com/office/officeart/2005/8/layout/list1"/>
    <dgm:cxn modelId="{9A0DF53E-C3C4-4E4B-96B1-760F61166412}" type="presParOf" srcId="{24A352EF-F130-46E0-B1A7-0CBDDF26C0B0}" destId="{2349CF37-1082-460B-A16C-9C8C40A19AF3}" srcOrd="13" destOrd="0" presId="urn:microsoft.com/office/officeart/2005/8/layout/list1"/>
    <dgm:cxn modelId="{1A04C321-FCD5-465E-8C88-7D98CC7DC6B4}" type="presParOf" srcId="{24A352EF-F130-46E0-B1A7-0CBDDF26C0B0}" destId="{0EF584E7-7A30-487A-B2E1-F827598589DC}" srcOrd="14" destOrd="0" presId="urn:microsoft.com/office/officeart/2005/8/layout/list1"/>
    <dgm:cxn modelId="{696F4F5B-1BD4-4AEB-A1D3-1B65A92A4E0A}" type="presParOf" srcId="{24A352EF-F130-46E0-B1A7-0CBDDF26C0B0}" destId="{5EFBC8F1-4AC6-4062-B17D-C864750542CD}" srcOrd="15" destOrd="0" presId="urn:microsoft.com/office/officeart/2005/8/layout/list1"/>
    <dgm:cxn modelId="{3DCDF98F-13B0-4D0C-A8B9-641F4A75916F}" type="presParOf" srcId="{24A352EF-F130-46E0-B1A7-0CBDDF26C0B0}" destId="{8D6D2742-AAFE-4080-8BAC-F46B0ABA7F0D}" srcOrd="16" destOrd="0" presId="urn:microsoft.com/office/officeart/2005/8/layout/list1"/>
    <dgm:cxn modelId="{1A89F2A8-1C28-4135-A79C-448CEDAF9EE5}" type="presParOf" srcId="{8D6D2742-AAFE-4080-8BAC-F46B0ABA7F0D}" destId="{94BB9EC6-3E58-460C-8365-4BC1AAE5CC55}" srcOrd="0" destOrd="0" presId="urn:microsoft.com/office/officeart/2005/8/layout/list1"/>
    <dgm:cxn modelId="{DCFBF554-1466-4FB9-9B76-95F32005E242}" type="presParOf" srcId="{8D6D2742-AAFE-4080-8BAC-F46B0ABA7F0D}" destId="{C89F974C-4E01-45FF-8D9A-0DEEF2803199}" srcOrd="1" destOrd="0" presId="urn:microsoft.com/office/officeart/2005/8/layout/list1"/>
    <dgm:cxn modelId="{E1A27E73-B63A-4A13-9A63-77DF106F91EE}" type="presParOf" srcId="{24A352EF-F130-46E0-B1A7-0CBDDF26C0B0}" destId="{6D870051-CF02-4EBF-92B6-CC935656148D}" srcOrd="17" destOrd="0" presId="urn:microsoft.com/office/officeart/2005/8/layout/list1"/>
    <dgm:cxn modelId="{5BEF89A8-3360-450B-8E1F-06CDBEC63419}" type="presParOf" srcId="{24A352EF-F130-46E0-B1A7-0CBDDF26C0B0}" destId="{60B1246B-F038-4137-A832-CBBE93419AED}" srcOrd="18" destOrd="0" presId="urn:microsoft.com/office/officeart/2005/8/layout/list1"/>
    <dgm:cxn modelId="{A8A240FF-9D57-4594-95A7-8B76EB5ADA5D}" type="presParOf" srcId="{24A352EF-F130-46E0-B1A7-0CBDDF26C0B0}" destId="{6F05D760-8691-431A-B3B9-7785F727C18C}" srcOrd="19" destOrd="0" presId="urn:microsoft.com/office/officeart/2005/8/layout/list1"/>
    <dgm:cxn modelId="{B3533779-B382-4020-8710-7D3F4D89F5E6}" type="presParOf" srcId="{24A352EF-F130-46E0-B1A7-0CBDDF26C0B0}" destId="{488C7C75-181B-4D4B-B683-EBD9C3A75DB5}" srcOrd="20" destOrd="0" presId="urn:microsoft.com/office/officeart/2005/8/layout/list1"/>
    <dgm:cxn modelId="{D1F938DF-31E5-4B88-8C56-E016DEA004A1}" type="presParOf" srcId="{488C7C75-181B-4D4B-B683-EBD9C3A75DB5}" destId="{8E62ED3B-9F34-400E-AB0E-F2EA18C38158}" srcOrd="0" destOrd="0" presId="urn:microsoft.com/office/officeart/2005/8/layout/list1"/>
    <dgm:cxn modelId="{4A93F811-86D4-44D6-8019-1E9BB9B9F7C3}" type="presParOf" srcId="{488C7C75-181B-4D4B-B683-EBD9C3A75DB5}" destId="{A82A21A6-305E-4615-A84A-26729B371D88}" srcOrd="1" destOrd="0" presId="urn:microsoft.com/office/officeart/2005/8/layout/list1"/>
    <dgm:cxn modelId="{2038EE2E-23DC-4EEC-BA3E-332FA6A1F883}" type="presParOf" srcId="{24A352EF-F130-46E0-B1A7-0CBDDF26C0B0}" destId="{75121714-CBBF-49DA-AEE7-499E41A52D37}" srcOrd="21" destOrd="0" presId="urn:microsoft.com/office/officeart/2005/8/layout/list1"/>
    <dgm:cxn modelId="{FB80798A-E3A0-46AA-AA41-94D6C0B45947}" type="presParOf" srcId="{24A352EF-F130-46E0-B1A7-0CBDDF26C0B0}" destId="{B10BBDF9-5704-4FAC-95A8-EA794E1D9B79}" srcOrd="22" destOrd="0" presId="urn:microsoft.com/office/officeart/2005/8/layout/list1"/>
    <dgm:cxn modelId="{E0C9FA79-1911-4A9A-8A2C-23FB2DF0A5F2}" type="presParOf" srcId="{24A352EF-F130-46E0-B1A7-0CBDDF26C0B0}" destId="{415B1A30-89FD-4A0B-8354-3E80F605F56D}" srcOrd="23" destOrd="0" presId="urn:microsoft.com/office/officeart/2005/8/layout/list1"/>
    <dgm:cxn modelId="{66190F60-43E2-4992-9199-C2724CBD7AF8}" type="presParOf" srcId="{24A352EF-F130-46E0-B1A7-0CBDDF26C0B0}" destId="{5A85621E-6908-493E-AE59-82BE5A01ACDD}" srcOrd="24" destOrd="0" presId="urn:microsoft.com/office/officeart/2005/8/layout/list1"/>
    <dgm:cxn modelId="{F622D477-6F02-4C53-948C-E1D8CBE36B5B}" type="presParOf" srcId="{5A85621E-6908-493E-AE59-82BE5A01ACDD}" destId="{9264019F-7B3E-46DC-A3A8-7DAF25AFC17C}" srcOrd="0" destOrd="0" presId="urn:microsoft.com/office/officeart/2005/8/layout/list1"/>
    <dgm:cxn modelId="{018E651C-1FCE-49EB-98AC-AF0758C6166E}" type="presParOf" srcId="{5A85621E-6908-493E-AE59-82BE5A01ACDD}" destId="{90773A73-DB16-4DE3-88E0-E077EB579204}" srcOrd="1" destOrd="0" presId="urn:microsoft.com/office/officeart/2005/8/layout/list1"/>
    <dgm:cxn modelId="{1C33A1EE-5AC0-4398-BF90-333AD51D614C}" type="presParOf" srcId="{24A352EF-F130-46E0-B1A7-0CBDDF26C0B0}" destId="{AC04047C-AF71-4B0A-BF8B-4CA6028AC454}" srcOrd="25" destOrd="0" presId="urn:microsoft.com/office/officeart/2005/8/layout/list1"/>
    <dgm:cxn modelId="{9CC888A6-9DAE-4FB7-9C8F-6DD265590588}" type="presParOf" srcId="{24A352EF-F130-46E0-B1A7-0CBDDF26C0B0}" destId="{41A98DDA-4E27-435B-A770-8C5087BA2979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D624E85-3F9A-41E7-81D4-05F3216FBAC0}" type="doc">
      <dgm:prSet loTypeId="urn:microsoft.com/office/officeart/2005/8/layout/radial5" loCatId="cycle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1B1D34A-BA3F-4890-A90E-6909ACE2DF5F}">
      <dgm:prSet phldrT="[Текст]" custT="1"/>
      <dgm:spPr/>
      <dgm:t>
        <a:bodyPr/>
        <a:lstStyle/>
        <a:p>
          <a:r>
            <a:rPr lang="ru-RU" sz="1800" dirty="0" smtClean="0">
              <a:latin typeface="Tahoma" pitchFamily="34" charset="0"/>
              <a:ea typeface="Tahoma" pitchFamily="34" charset="0"/>
              <a:cs typeface="Tahoma" pitchFamily="34" charset="0"/>
            </a:rPr>
            <a:t>Технологическая карта </a:t>
          </a:r>
        </a:p>
      </dgm:t>
    </dgm:pt>
    <dgm:pt modelId="{EB2F40C8-C875-43D0-92FB-C692FE604725}" type="parTrans" cxnId="{4030A741-EA3E-49B9-9F05-F3C715872699}">
      <dgm:prSet/>
      <dgm:spPr/>
      <dgm:t>
        <a:bodyPr/>
        <a:lstStyle/>
        <a:p>
          <a:endParaRPr lang="ru-RU"/>
        </a:p>
      </dgm:t>
    </dgm:pt>
    <dgm:pt modelId="{0DE72C1A-B7E1-4C3D-A0E9-85F7F331A224}" type="sibTrans" cxnId="{4030A741-EA3E-49B9-9F05-F3C715872699}">
      <dgm:prSet/>
      <dgm:spPr/>
      <dgm:t>
        <a:bodyPr/>
        <a:lstStyle/>
        <a:p>
          <a:endParaRPr lang="ru-RU"/>
        </a:p>
      </dgm:t>
    </dgm:pt>
    <dgm:pt modelId="{9F2F6BBE-EE5C-42C5-9662-33087F19212D}">
      <dgm:prSet phldrT="[Текст]" custT="1"/>
      <dgm:spPr/>
      <dgm:t>
        <a:bodyPr/>
        <a:lstStyle/>
        <a:p>
          <a:r>
            <a:rPr lang="ru-RU" sz="1100" dirty="0" smtClean="0">
              <a:latin typeface="Tahoma" pitchFamily="34" charset="0"/>
              <a:ea typeface="Tahoma" pitchFamily="34" charset="0"/>
              <a:cs typeface="Tahoma" pitchFamily="34" charset="0"/>
            </a:rPr>
            <a:t>проектировать свою деятельность на четверть, полугодие, год посредством перехода от поурочного планирования к проектированию темы</a:t>
          </a:r>
        </a:p>
      </dgm:t>
    </dgm:pt>
    <dgm:pt modelId="{855A65B5-E179-4EF8-BDAF-704007C3F17F}" type="parTrans" cxnId="{27885A08-876C-4548-A345-4BA25BDCFCC3}">
      <dgm:prSet/>
      <dgm:spPr/>
      <dgm:t>
        <a:bodyPr/>
        <a:lstStyle/>
        <a:p>
          <a:endParaRPr lang="ru-RU"/>
        </a:p>
      </dgm:t>
    </dgm:pt>
    <dgm:pt modelId="{149F49FC-A97C-4BC5-9AB3-73EB02B6B0AF}" type="sibTrans" cxnId="{27885A08-876C-4548-A345-4BA25BDCFCC3}">
      <dgm:prSet/>
      <dgm:spPr/>
      <dgm:t>
        <a:bodyPr/>
        <a:lstStyle/>
        <a:p>
          <a:endParaRPr lang="ru-RU"/>
        </a:p>
      </dgm:t>
    </dgm:pt>
    <dgm:pt modelId="{CCF257E4-CB2D-4267-9904-43B052C61F55}">
      <dgm:prSet phldrT="[Текст]" custT="1"/>
      <dgm:spPr/>
      <dgm:t>
        <a:bodyPr/>
        <a:lstStyle/>
        <a:p>
          <a:r>
            <a:rPr lang="ru-RU" sz="1400" dirty="0" smtClean="0">
              <a:latin typeface="Tahoma" pitchFamily="34" charset="0"/>
              <a:ea typeface="Tahoma" pitchFamily="34" charset="0"/>
              <a:cs typeface="Tahoma" pitchFamily="34" charset="0"/>
            </a:rPr>
            <a:t>на  практике реализовать </a:t>
          </a:r>
          <a:r>
            <a:rPr lang="ru-RU" sz="1400" dirty="0" err="1" smtClean="0">
              <a:latin typeface="Tahoma" pitchFamily="34" charset="0"/>
              <a:ea typeface="Tahoma" pitchFamily="34" charset="0"/>
              <a:cs typeface="Tahoma" pitchFamily="34" charset="0"/>
            </a:rPr>
            <a:t>межпредметные</a:t>
          </a:r>
          <a:r>
            <a:rPr lang="ru-RU" sz="1400" dirty="0" smtClean="0">
              <a:latin typeface="Tahoma" pitchFamily="34" charset="0"/>
              <a:ea typeface="Tahoma" pitchFamily="34" charset="0"/>
              <a:cs typeface="Tahoma" pitchFamily="34" charset="0"/>
            </a:rPr>
            <a:t> связи</a:t>
          </a:r>
        </a:p>
      </dgm:t>
    </dgm:pt>
    <dgm:pt modelId="{0D377524-A5D8-41AD-B80B-F85D0AA91F2F}" type="parTrans" cxnId="{3EBE9A34-27CA-4BBF-A2E9-BFA360957CF4}">
      <dgm:prSet/>
      <dgm:spPr/>
      <dgm:t>
        <a:bodyPr/>
        <a:lstStyle/>
        <a:p>
          <a:endParaRPr lang="ru-RU"/>
        </a:p>
      </dgm:t>
    </dgm:pt>
    <dgm:pt modelId="{47EC6C57-C894-403C-8C08-D981148C18E2}" type="sibTrans" cxnId="{3EBE9A34-27CA-4BBF-A2E9-BFA360957CF4}">
      <dgm:prSet/>
      <dgm:spPr/>
      <dgm:t>
        <a:bodyPr/>
        <a:lstStyle/>
        <a:p>
          <a:endParaRPr lang="ru-RU"/>
        </a:p>
      </dgm:t>
    </dgm:pt>
    <dgm:pt modelId="{EF12DD78-2C5B-465B-9BCE-35AD346863DC}">
      <dgm:prSet phldrT="[Текст]" custT="1"/>
      <dgm:spPr/>
      <dgm:t>
        <a:bodyPr/>
        <a:lstStyle/>
        <a:p>
          <a:r>
            <a:rPr lang="ru-RU" sz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выполнять диагностику достижения планируемых результатов учащимися на каждом этапе освоения темы</a:t>
          </a:r>
        </a:p>
      </dgm:t>
    </dgm:pt>
    <dgm:pt modelId="{89846161-54C3-4C0C-A556-BF804D8E21D8}" type="parTrans" cxnId="{59A7D31E-48B8-48E7-892C-945370BBC1DD}">
      <dgm:prSet/>
      <dgm:spPr/>
      <dgm:t>
        <a:bodyPr/>
        <a:lstStyle/>
        <a:p>
          <a:endParaRPr lang="ru-RU"/>
        </a:p>
      </dgm:t>
    </dgm:pt>
    <dgm:pt modelId="{A441E5AE-BF27-45FA-8BFC-9677DCF30066}" type="sibTrans" cxnId="{59A7D31E-48B8-48E7-892C-945370BBC1DD}">
      <dgm:prSet/>
      <dgm:spPr/>
      <dgm:t>
        <a:bodyPr/>
        <a:lstStyle/>
        <a:p>
          <a:endParaRPr lang="ru-RU"/>
        </a:p>
      </dgm:t>
    </dgm:pt>
    <dgm:pt modelId="{D05786DD-9C7C-4D80-835F-B25BC3ADF133}">
      <dgm:prSet custT="1"/>
      <dgm:spPr/>
      <dgm:t>
        <a:bodyPr/>
        <a:lstStyle/>
        <a:p>
          <a:r>
            <a:rPr lang="ru-RU" sz="1400" dirty="0" smtClean="0">
              <a:latin typeface="Tahoma" pitchFamily="34" charset="0"/>
              <a:ea typeface="Tahoma" pitchFamily="34" charset="0"/>
              <a:cs typeface="Tahoma" pitchFamily="34" charset="0"/>
            </a:rPr>
            <a:t>реализовать планируемые результаты ФГОС второго поколения</a:t>
          </a:r>
        </a:p>
      </dgm:t>
    </dgm:pt>
    <dgm:pt modelId="{12689DFC-580A-49DE-820E-14EB2F61B631}" type="parTrans" cxnId="{D34C00C9-BCFC-47A4-BED5-CDDC5450CFD8}">
      <dgm:prSet/>
      <dgm:spPr/>
      <dgm:t>
        <a:bodyPr/>
        <a:lstStyle/>
        <a:p>
          <a:endParaRPr lang="ru-RU"/>
        </a:p>
      </dgm:t>
    </dgm:pt>
    <dgm:pt modelId="{A7780CB1-DD4A-4E9D-A122-FC232029A758}" type="sibTrans" cxnId="{D34C00C9-BCFC-47A4-BED5-CDDC5450CFD8}">
      <dgm:prSet/>
      <dgm:spPr/>
      <dgm:t>
        <a:bodyPr/>
        <a:lstStyle/>
        <a:p>
          <a:endParaRPr lang="ru-RU"/>
        </a:p>
      </dgm:t>
    </dgm:pt>
    <dgm:pt modelId="{57770EC1-4B85-4559-9AEC-51D230292ED6}">
      <dgm:prSet/>
      <dgm:spPr/>
      <dgm:t>
        <a:bodyPr/>
        <a:lstStyle/>
        <a:p>
          <a:endParaRPr lang="ru-RU"/>
        </a:p>
      </dgm:t>
    </dgm:pt>
    <dgm:pt modelId="{40EFA505-80E9-4E9E-B97A-61C3F21E48B6}" type="parTrans" cxnId="{651C90E1-F21C-4BB9-8937-1691DD67B68D}">
      <dgm:prSet/>
      <dgm:spPr/>
      <dgm:t>
        <a:bodyPr/>
        <a:lstStyle/>
        <a:p>
          <a:endParaRPr lang="ru-RU"/>
        </a:p>
      </dgm:t>
    </dgm:pt>
    <dgm:pt modelId="{57044EFE-3106-429C-ACE8-17488D884D75}" type="sibTrans" cxnId="{651C90E1-F21C-4BB9-8937-1691DD67B68D}">
      <dgm:prSet/>
      <dgm:spPr/>
      <dgm:t>
        <a:bodyPr/>
        <a:lstStyle/>
        <a:p>
          <a:endParaRPr lang="ru-RU"/>
        </a:p>
      </dgm:t>
    </dgm:pt>
    <dgm:pt modelId="{849D6A45-8ABF-4C59-BD09-CFBFA29F8D22}">
      <dgm:prSet custT="1"/>
      <dgm:spPr/>
      <dgm:t>
        <a:bodyPr/>
        <a:lstStyle/>
        <a:p>
          <a:r>
            <a:rPr lang="ru-RU" sz="1400" dirty="0" smtClean="0">
              <a:latin typeface="Tahoma" pitchFamily="34" charset="0"/>
              <a:ea typeface="Tahoma" pitchFamily="34" charset="0"/>
              <a:cs typeface="Tahoma" pitchFamily="34" charset="0"/>
            </a:rPr>
            <a:t>системно формировать у учащихся универсальные учебные действия</a:t>
          </a:r>
        </a:p>
      </dgm:t>
    </dgm:pt>
    <dgm:pt modelId="{68A9879F-6A43-4C7C-8644-F991CC030FBF}" type="parTrans" cxnId="{9FC7F574-590F-478E-A208-A88A78D58400}">
      <dgm:prSet/>
      <dgm:spPr/>
      <dgm:t>
        <a:bodyPr/>
        <a:lstStyle/>
        <a:p>
          <a:endParaRPr lang="ru-RU"/>
        </a:p>
      </dgm:t>
    </dgm:pt>
    <dgm:pt modelId="{7CE71DF9-CD8F-46C9-8F45-AD0FACBBCAE0}" type="sibTrans" cxnId="{9FC7F574-590F-478E-A208-A88A78D58400}">
      <dgm:prSet/>
      <dgm:spPr/>
      <dgm:t>
        <a:bodyPr/>
        <a:lstStyle/>
        <a:p>
          <a:endParaRPr lang="ru-RU"/>
        </a:p>
      </dgm:t>
    </dgm:pt>
    <dgm:pt modelId="{8A9DD79A-0426-4ADB-97A5-372D91A4A5F6}" type="pres">
      <dgm:prSet presAssocID="{1D624E85-3F9A-41E7-81D4-05F3216FBAC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F5AD55-B2EA-4A2C-BD72-7940D7CA05B1}" type="pres">
      <dgm:prSet presAssocID="{B1B1D34A-BA3F-4890-A90E-6909ACE2DF5F}" presName="centerShape" presStyleLbl="node0" presStyleIdx="0" presStyleCnt="1" custScaleX="173594" custScaleY="123450" custLinFactNeighborX="335" custLinFactNeighborY="264"/>
      <dgm:spPr/>
      <dgm:t>
        <a:bodyPr/>
        <a:lstStyle/>
        <a:p>
          <a:endParaRPr lang="ru-RU"/>
        </a:p>
      </dgm:t>
    </dgm:pt>
    <dgm:pt modelId="{BD7A2BAA-66EB-43E5-AF4B-E2A891BA25B4}" type="pres">
      <dgm:prSet presAssocID="{12689DFC-580A-49DE-820E-14EB2F61B631}" presName="parTrans" presStyleLbl="sibTrans2D1" presStyleIdx="0" presStyleCnt="5"/>
      <dgm:spPr/>
      <dgm:t>
        <a:bodyPr/>
        <a:lstStyle/>
        <a:p>
          <a:endParaRPr lang="ru-RU"/>
        </a:p>
      </dgm:t>
    </dgm:pt>
    <dgm:pt modelId="{FB927825-07EA-4B81-9D63-5B369F4E8CF0}" type="pres">
      <dgm:prSet presAssocID="{12689DFC-580A-49DE-820E-14EB2F61B631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86FF9C8A-83B5-4B4E-861F-A88EEFDD20CD}" type="pres">
      <dgm:prSet presAssocID="{D05786DD-9C7C-4D80-835F-B25BC3ADF133}" presName="node" presStyleLbl="node1" presStyleIdx="0" presStyleCnt="5" custRadScaleRad="101406" custRadScaleInc="3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511DE6-FD25-49E3-BE98-FA1400A9082D}" type="pres">
      <dgm:prSet presAssocID="{68A9879F-6A43-4C7C-8644-F991CC030FBF}" presName="parTrans" presStyleLbl="sibTrans2D1" presStyleIdx="1" presStyleCnt="5"/>
      <dgm:spPr/>
      <dgm:t>
        <a:bodyPr/>
        <a:lstStyle/>
        <a:p>
          <a:endParaRPr lang="ru-RU"/>
        </a:p>
      </dgm:t>
    </dgm:pt>
    <dgm:pt modelId="{C9078B48-0A3E-42BA-BEB1-DD530B8AE73E}" type="pres">
      <dgm:prSet presAssocID="{68A9879F-6A43-4C7C-8644-F991CC030FBF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BE69D7D7-4C30-4481-A8C4-ED890D59722A}" type="pres">
      <dgm:prSet presAssocID="{849D6A45-8ABF-4C59-BD09-CFBFA29F8D22}" presName="node" presStyleLbl="node1" presStyleIdx="1" presStyleCnt="5" custRadScaleRad="115569" custRadScaleInc="-75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AC478E-C0D1-42CB-B68C-71A7D199876F}" type="pres">
      <dgm:prSet presAssocID="{855A65B5-E179-4EF8-BDAF-704007C3F17F}" presName="parTrans" presStyleLbl="sibTrans2D1" presStyleIdx="2" presStyleCnt="5" custScaleX="97135" custScaleY="78154" custLinFactNeighborX="1248" custLinFactNeighborY="1270"/>
      <dgm:spPr/>
      <dgm:t>
        <a:bodyPr/>
        <a:lstStyle/>
        <a:p>
          <a:endParaRPr lang="ru-RU"/>
        </a:p>
      </dgm:t>
    </dgm:pt>
    <dgm:pt modelId="{8E583408-95FF-4E55-B0AF-C8A994F45874}" type="pres">
      <dgm:prSet presAssocID="{855A65B5-E179-4EF8-BDAF-704007C3F17F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46F20793-AFD8-439F-87D7-A2C91942CBE2}" type="pres">
      <dgm:prSet presAssocID="{9F2F6BBE-EE5C-42C5-9662-33087F19212D}" presName="node" presStyleLbl="node1" presStyleIdx="2" presStyleCnt="5" custScaleX="118222" custScaleY="83851" custRadScaleRad="120247" custRadScaleInc="1982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026FB2-F8CE-4842-9C29-F765FD2BBB71}" type="pres">
      <dgm:prSet presAssocID="{0D377524-A5D8-41AD-B80B-F85D0AA91F2F}" presName="parTrans" presStyleLbl="sibTrans2D1" presStyleIdx="3" presStyleCnt="5"/>
      <dgm:spPr/>
      <dgm:t>
        <a:bodyPr/>
        <a:lstStyle/>
        <a:p>
          <a:endParaRPr lang="ru-RU"/>
        </a:p>
      </dgm:t>
    </dgm:pt>
    <dgm:pt modelId="{CAAD742A-7CCA-4324-91CE-E65F57D488F4}" type="pres">
      <dgm:prSet presAssocID="{0D377524-A5D8-41AD-B80B-F85D0AA91F2F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66B09C98-EB85-4F1D-B1F4-C1E7DF2575A1}" type="pres">
      <dgm:prSet presAssocID="{CCF257E4-CB2D-4267-9904-43B052C61F55}" presName="node" presStyleLbl="node1" presStyleIdx="3" presStyleCnt="5" custScaleX="110928" custScaleY="92998" custRadScaleRad="103945" custRadScaleInc="-2062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CF0662-3C22-4E66-972B-DA5B599A3264}" type="pres">
      <dgm:prSet presAssocID="{89846161-54C3-4C0C-A556-BF804D8E21D8}" presName="parTrans" presStyleLbl="sibTrans2D1" presStyleIdx="4" presStyleCnt="5"/>
      <dgm:spPr/>
      <dgm:t>
        <a:bodyPr/>
        <a:lstStyle/>
        <a:p>
          <a:endParaRPr lang="ru-RU"/>
        </a:p>
      </dgm:t>
    </dgm:pt>
    <dgm:pt modelId="{22C41CC2-22CD-456A-9CE9-48396B452565}" type="pres">
      <dgm:prSet presAssocID="{89846161-54C3-4C0C-A556-BF804D8E21D8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E1DF78AD-032E-46AA-90F9-A4C87CFBC60F}" type="pres">
      <dgm:prSet presAssocID="{EF12DD78-2C5B-465B-9BCE-35AD346863DC}" presName="node" presStyleLbl="node1" presStyleIdx="4" presStyleCnt="5" custRadScaleRad="115987" custRadScaleInc="26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C7F574-590F-478E-A208-A88A78D58400}" srcId="{B1B1D34A-BA3F-4890-A90E-6909ACE2DF5F}" destId="{849D6A45-8ABF-4C59-BD09-CFBFA29F8D22}" srcOrd="1" destOrd="0" parTransId="{68A9879F-6A43-4C7C-8644-F991CC030FBF}" sibTransId="{7CE71DF9-CD8F-46C9-8F45-AD0FACBBCAE0}"/>
    <dgm:cxn modelId="{A205216A-E08C-425D-8214-8B8E4E0B8C40}" type="presOf" srcId="{89846161-54C3-4C0C-A556-BF804D8E21D8}" destId="{22C41CC2-22CD-456A-9CE9-48396B452565}" srcOrd="1" destOrd="0" presId="urn:microsoft.com/office/officeart/2005/8/layout/radial5"/>
    <dgm:cxn modelId="{27885A08-876C-4548-A345-4BA25BDCFCC3}" srcId="{B1B1D34A-BA3F-4890-A90E-6909ACE2DF5F}" destId="{9F2F6BBE-EE5C-42C5-9662-33087F19212D}" srcOrd="2" destOrd="0" parTransId="{855A65B5-E179-4EF8-BDAF-704007C3F17F}" sibTransId="{149F49FC-A97C-4BC5-9AB3-73EB02B6B0AF}"/>
    <dgm:cxn modelId="{DD177532-660C-4FA1-ABA1-ECC6126F906D}" type="presOf" srcId="{12689DFC-580A-49DE-820E-14EB2F61B631}" destId="{BD7A2BAA-66EB-43E5-AF4B-E2A891BA25B4}" srcOrd="0" destOrd="0" presId="urn:microsoft.com/office/officeart/2005/8/layout/radial5"/>
    <dgm:cxn modelId="{3BB4002D-7419-47C9-84EF-919C8D92FD5F}" type="presOf" srcId="{EF12DD78-2C5B-465B-9BCE-35AD346863DC}" destId="{E1DF78AD-032E-46AA-90F9-A4C87CFBC60F}" srcOrd="0" destOrd="0" presId="urn:microsoft.com/office/officeart/2005/8/layout/radial5"/>
    <dgm:cxn modelId="{B54B92F6-3E05-41D6-B271-418DF5D9F65D}" type="presOf" srcId="{0D377524-A5D8-41AD-B80B-F85D0AA91F2F}" destId="{CAAD742A-7CCA-4324-91CE-E65F57D488F4}" srcOrd="1" destOrd="0" presId="urn:microsoft.com/office/officeart/2005/8/layout/radial5"/>
    <dgm:cxn modelId="{59A7D31E-48B8-48E7-892C-945370BBC1DD}" srcId="{B1B1D34A-BA3F-4890-A90E-6909ACE2DF5F}" destId="{EF12DD78-2C5B-465B-9BCE-35AD346863DC}" srcOrd="4" destOrd="0" parTransId="{89846161-54C3-4C0C-A556-BF804D8E21D8}" sibTransId="{A441E5AE-BF27-45FA-8BFC-9677DCF30066}"/>
    <dgm:cxn modelId="{3D392512-A435-4B24-A79E-32EDFB71ADD9}" type="presOf" srcId="{68A9879F-6A43-4C7C-8644-F991CC030FBF}" destId="{C9078B48-0A3E-42BA-BEB1-DD530B8AE73E}" srcOrd="1" destOrd="0" presId="urn:microsoft.com/office/officeart/2005/8/layout/radial5"/>
    <dgm:cxn modelId="{651C90E1-F21C-4BB9-8937-1691DD67B68D}" srcId="{1D624E85-3F9A-41E7-81D4-05F3216FBAC0}" destId="{57770EC1-4B85-4559-9AEC-51D230292ED6}" srcOrd="1" destOrd="0" parTransId="{40EFA505-80E9-4E9E-B97A-61C3F21E48B6}" sibTransId="{57044EFE-3106-429C-ACE8-17488D884D75}"/>
    <dgm:cxn modelId="{C33C96DA-58AD-4626-A07A-2A9CD76C49CB}" type="presOf" srcId="{89846161-54C3-4C0C-A556-BF804D8E21D8}" destId="{59CF0662-3C22-4E66-972B-DA5B599A3264}" srcOrd="0" destOrd="0" presId="urn:microsoft.com/office/officeart/2005/8/layout/radial5"/>
    <dgm:cxn modelId="{4030A741-EA3E-49B9-9F05-F3C715872699}" srcId="{1D624E85-3F9A-41E7-81D4-05F3216FBAC0}" destId="{B1B1D34A-BA3F-4890-A90E-6909ACE2DF5F}" srcOrd="0" destOrd="0" parTransId="{EB2F40C8-C875-43D0-92FB-C692FE604725}" sibTransId="{0DE72C1A-B7E1-4C3D-A0E9-85F7F331A224}"/>
    <dgm:cxn modelId="{C0C8EC05-4438-4DDA-A6DF-D650F63E2C6D}" type="presOf" srcId="{9F2F6BBE-EE5C-42C5-9662-33087F19212D}" destId="{46F20793-AFD8-439F-87D7-A2C91942CBE2}" srcOrd="0" destOrd="0" presId="urn:microsoft.com/office/officeart/2005/8/layout/radial5"/>
    <dgm:cxn modelId="{3EBE9A34-27CA-4BBF-A2E9-BFA360957CF4}" srcId="{B1B1D34A-BA3F-4890-A90E-6909ACE2DF5F}" destId="{CCF257E4-CB2D-4267-9904-43B052C61F55}" srcOrd="3" destOrd="0" parTransId="{0D377524-A5D8-41AD-B80B-F85D0AA91F2F}" sibTransId="{47EC6C57-C894-403C-8C08-D981148C18E2}"/>
    <dgm:cxn modelId="{8686A906-EBFA-4B96-9BB7-B23D0FF87514}" type="presOf" srcId="{12689DFC-580A-49DE-820E-14EB2F61B631}" destId="{FB927825-07EA-4B81-9D63-5B369F4E8CF0}" srcOrd="1" destOrd="0" presId="urn:microsoft.com/office/officeart/2005/8/layout/radial5"/>
    <dgm:cxn modelId="{F37EC0BB-91F2-4ED1-B1D5-C41FE857A53B}" type="presOf" srcId="{D05786DD-9C7C-4D80-835F-B25BC3ADF133}" destId="{86FF9C8A-83B5-4B4E-861F-A88EEFDD20CD}" srcOrd="0" destOrd="0" presId="urn:microsoft.com/office/officeart/2005/8/layout/radial5"/>
    <dgm:cxn modelId="{095A4A66-C12A-4FCD-B4FB-BEAC8A8074D4}" type="presOf" srcId="{0D377524-A5D8-41AD-B80B-F85D0AA91F2F}" destId="{27026FB2-F8CE-4842-9C29-F765FD2BBB71}" srcOrd="0" destOrd="0" presId="urn:microsoft.com/office/officeart/2005/8/layout/radial5"/>
    <dgm:cxn modelId="{D34C00C9-BCFC-47A4-BED5-CDDC5450CFD8}" srcId="{B1B1D34A-BA3F-4890-A90E-6909ACE2DF5F}" destId="{D05786DD-9C7C-4D80-835F-B25BC3ADF133}" srcOrd="0" destOrd="0" parTransId="{12689DFC-580A-49DE-820E-14EB2F61B631}" sibTransId="{A7780CB1-DD4A-4E9D-A122-FC232029A758}"/>
    <dgm:cxn modelId="{43E8193E-6970-48CB-8AC7-B64C131AB258}" type="presOf" srcId="{855A65B5-E179-4EF8-BDAF-704007C3F17F}" destId="{7AAC478E-C0D1-42CB-B68C-71A7D199876F}" srcOrd="0" destOrd="0" presId="urn:microsoft.com/office/officeart/2005/8/layout/radial5"/>
    <dgm:cxn modelId="{2A6200B0-B990-4739-823D-E739C8658327}" type="presOf" srcId="{849D6A45-8ABF-4C59-BD09-CFBFA29F8D22}" destId="{BE69D7D7-4C30-4481-A8C4-ED890D59722A}" srcOrd="0" destOrd="0" presId="urn:microsoft.com/office/officeart/2005/8/layout/radial5"/>
    <dgm:cxn modelId="{359B6096-7088-4B1A-9BC0-E0A2C414B91B}" type="presOf" srcId="{CCF257E4-CB2D-4267-9904-43B052C61F55}" destId="{66B09C98-EB85-4F1D-B1F4-C1E7DF2575A1}" srcOrd="0" destOrd="0" presId="urn:microsoft.com/office/officeart/2005/8/layout/radial5"/>
    <dgm:cxn modelId="{303908FD-1399-4469-A2E5-99FE32EE290A}" type="presOf" srcId="{1D624E85-3F9A-41E7-81D4-05F3216FBAC0}" destId="{8A9DD79A-0426-4ADB-97A5-372D91A4A5F6}" srcOrd="0" destOrd="0" presId="urn:microsoft.com/office/officeart/2005/8/layout/radial5"/>
    <dgm:cxn modelId="{A4D46627-2CBD-4415-93E2-E74C9E831CD8}" type="presOf" srcId="{B1B1D34A-BA3F-4890-A90E-6909ACE2DF5F}" destId="{95F5AD55-B2EA-4A2C-BD72-7940D7CA05B1}" srcOrd="0" destOrd="0" presId="urn:microsoft.com/office/officeart/2005/8/layout/radial5"/>
    <dgm:cxn modelId="{1C45521C-6F14-46DC-B3FE-1DCC2E0D9EAA}" type="presOf" srcId="{68A9879F-6A43-4C7C-8644-F991CC030FBF}" destId="{B2511DE6-FD25-49E3-BE98-FA1400A9082D}" srcOrd="0" destOrd="0" presId="urn:microsoft.com/office/officeart/2005/8/layout/radial5"/>
    <dgm:cxn modelId="{CAEEC569-FE41-40EA-AAC9-8634AD2AB514}" type="presOf" srcId="{855A65B5-E179-4EF8-BDAF-704007C3F17F}" destId="{8E583408-95FF-4E55-B0AF-C8A994F45874}" srcOrd="1" destOrd="0" presId="urn:microsoft.com/office/officeart/2005/8/layout/radial5"/>
    <dgm:cxn modelId="{AF1AC282-B59F-478D-A5D4-D76EC937C700}" type="presParOf" srcId="{8A9DD79A-0426-4ADB-97A5-372D91A4A5F6}" destId="{95F5AD55-B2EA-4A2C-BD72-7940D7CA05B1}" srcOrd="0" destOrd="0" presId="urn:microsoft.com/office/officeart/2005/8/layout/radial5"/>
    <dgm:cxn modelId="{164B1F78-D222-4334-8775-ED361606A01D}" type="presParOf" srcId="{8A9DD79A-0426-4ADB-97A5-372D91A4A5F6}" destId="{BD7A2BAA-66EB-43E5-AF4B-E2A891BA25B4}" srcOrd="1" destOrd="0" presId="urn:microsoft.com/office/officeart/2005/8/layout/radial5"/>
    <dgm:cxn modelId="{3A50A344-1679-4361-93A6-2270DD055CEC}" type="presParOf" srcId="{BD7A2BAA-66EB-43E5-AF4B-E2A891BA25B4}" destId="{FB927825-07EA-4B81-9D63-5B369F4E8CF0}" srcOrd="0" destOrd="0" presId="urn:microsoft.com/office/officeart/2005/8/layout/radial5"/>
    <dgm:cxn modelId="{5E3ED512-7BF7-429D-840D-8B13D7C67F77}" type="presParOf" srcId="{8A9DD79A-0426-4ADB-97A5-372D91A4A5F6}" destId="{86FF9C8A-83B5-4B4E-861F-A88EEFDD20CD}" srcOrd="2" destOrd="0" presId="urn:microsoft.com/office/officeart/2005/8/layout/radial5"/>
    <dgm:cxn modelId="{EE2F8937-28B5-496D-A813-5B0D1B81F768}" type="presParOf" srcId="{8A9DD79A-0426-4ADB-97A5-372D91A4A5F6}" destId="{B2511DE6-FD25-49E3-BE98-FA1400A9082D}" srcOrd="3" destOrd="0" presId="urn:microsoft.com/office/officeart/2005/8/layout/radial5"/>
    <dgm:cxn modelId="{711DC093-D427-4A18-AB36-19FA757944F0}" type="presParOf" srcId="{B2511DE6-FD25-49E3-BE98-FA1400A9082D}" destId="{C9078B48-0A3E-42BA-BEB1-DD530B8AE73E}" srcOrd="0" destOrd="0" presId="urn:microsoft.com/office/officeart/2005/8/layout/radial5"/>
    <dgm:cxn modelId="{88AC435A-4871-47A1-848E-199D483EBCF1}" type="presParOf" srcId="{8A9DD79A-0426-4ADB-97A5-372D91A4A5F6}" destId="{BE69D7D7-4C30-4481-A8C4-ED890D59722A}" srcOrd="4" destOrd="0" presId="urn:microsoft.com/office/officeart/2005/8/layout/radial5"/>
    <dgm:cxn modelId="{1A37619B-7A7E-497C-8696-EC79AAB76938}" type="presParOf" srcId="{8A9DD79A-0426-4ADB-97A5-372D91A4A5F6}" destId="{7AAC478E-C0D1-42CB-B68C-71A7D199876F}" srcOrd="5" destOrd="0" presId="urn:microsoft.com/office/officeart/2005/8/layout/radial5"/>
    <dgm:cxn modelId="{1F333E18-D21A-4DFC-8439-346800D4F570}" type="presParOf" srcId="{7AAC478E-C0D1-42CB-B68C-71A7D199876F}" destId="{8E583408-95FF-4E55-B0AF-C8A994F45874}" srcOrd="0" destOrd="0" presId="urn:microsoft.com/office/officeart/2005/8/layout/radial5"/>
    <dgm:cxn modelId="{53002E08-D2BD-425F-A1BE-C8E9AFB56984}" type="presParOf" srcId="{8A9DD79A-0426-4ADB-97A5-372D91A4A5F6}" destId="{46F20793-AFD8-439F-87D7-A2C91942CBE2}" srcOrd="6" destOrd="0" presId="urn:microsoft.com/office/officeart/2005/8/layout/radial5"/>
    <dgm:cxn modelId="{4B0E4F17-3753-4E39-B941-810DD8C0008F}" type="presParOf" srcId="{8A9DD79A-0426-4ADB-97A5-372D91A4A5F6}" destId="{27026FB2-F8CE-4842-9C29-F765FD2BBB71}" srcOrd="7" destOrd="0" presId="urn:microsoft.com/office/officeart/2005/8/layout/radial5"/>
    <dgm:cxn modelId="{21DC5DAC-D913-42C2-B526-1A587948F618}" type="presParOf" srcId="{27026FB2-F8CE-4842-9C29-F765FD2BBB71}" destId="{CAAD742A-7CCA-4324-91CE-E65F57D488F4}" srcOrd="0" destOrd="0" presId="urn:microsoft.com/office/officeart/2005/8/layout/radial5"/>
    <dgm:cxn modelId="{996C28BA-E0A2-43FE-9784-775084276E30}" type="presParOf" srcId="{8A9DD79A-0426-4ADB-97A5-372D91A4A5F6}" destId="{66B09C98-EB85-4F1D-B1F4-C1E7DF2575A1}" srcOrd="8" destOrd="0" presId="urn:microsoft.com/office/officeart/2005/8/layout/radial5"/>
    <dgm:cxn modelId="{11B05B9B-C41C-47AD-9F7A-349F746527FE}" type="presParOf" srcId="{8A9DD79A-0426-4ADB-97A5-372D91A4A5F6}" destId="{59CF0662-3C22-4E66-972B-DA5B599A3264}" srcOrd="9" destOrd="0" presId="urn:microsoft.com/office/officeart/2005/8/layout/radial5"/>
    <dgm:cxn modelId="{171B8FD0-29C0-4B74-8C07-B230C8025EB1}" type="presParOf" srcId="{59CF0662-3C22-4E66-972B-DA5B599A3264}" destId="{22C41CC2-22CD-456A-9CE9-48396B452565}" srcOrd="0" destOrd="0" presId="urn:microsoft.com/office/officeart/2005/8/layout/radial5"/>
    <dgm:cxn modelId="{7379C38F-C699-4150-B89F-0FFCB80132A9}" type="presParOf" srcId="{8A9DD79A-0426-4ADB-97A5-372D91A4A5F6}" destId="{E1DF78AD-032E-46AA-90F9-A4C87CFBC60F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613CA42-9F86-4D6A-BD8B-229B711AA3B6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64CC157D-2CD7-4B3C-A188-75938650C895}">
      <dgm:prSet phldrT="[Текст]" custT="1"/>
      <dgm:spPr/>
      <dgm:t>
        <a:bodyPr/>
        <a:lstStyle/>
        <a:p>
          <a:r>
            <a:rPr lang="ru-RU" sz="3200" dirty="0" smtClean="0">
              <a:latin typeface="Tahoma" pitchFamily="34" charset="0"/>
              <a:ea typeface="Tahoma" pitchFamily="34" charset="0"/>
              <a:cs typeface="Tahoma" pitchFamily="34" charset="0"/>
            </a:rPr>
            <a:t>Пассивные</a:t>
          </a:r>
        </a:p>
      </dgm:t>
    </dgm:pt>
    <dgm:pt modelId="{DD2C943F-B577-41AA-B93A-72303E254472}" type="parTrans" cxnId="{A3B540C1-456D-4312-86D9-32A8331E652B}">
      <dgm:prSet/>
      <dgm:spPr/>
      <dgm:t>
        <a:bodyPr/>
        <a:lstStyle/>
        <a:p>
          <a:endParaRPr lang="ru-RU"/>
        </a:p>
      </dgm:t>
    </dgm:pt>
    <dgm:pt modelId="{18DF6065-063A-4927-8CAB-A1078F507F67}" type="sibTrans" cxnId="{A3B540C1-456D-4312-86D9-32A8331E652B}">
      <dgm:prSet/>
      <dgm:spPr/>
      <dgm:t>
        <a:bodyPr/>
        <a:lstStyle/>
        <a:p>
          <a:endParaRPr lang="ru-RU"/>
        </a:p>
      </dgm:t>
    </dgm:pt>
    <dgm:pt modelId="{8DF0A11C-BF81-460A-9B29-3590F749A8BC}">
      <dgm:prSet phldrT="[Текст]" custT="1"/>
      <dgm:spPr/>
      <dgm:t>
        <a:bodyPr/>
        <a:lstStyle/>
        <a:p>
          <a:r>
            <a:rPr lang="ru-RU" sz="3200" b="0" dirty="0" smtClean="0">
              <a:latin typeface="Tahoma" pitchFamily="34" charset="0"/>
              <a:ea typeface="Tahoma" pitchFamily="34" charset="0"/>
              <a:cs typeface="Tahoma" pitchFamily="34" charset="0"/>
            </a:rPr>
            <a:t>Активные (АМО)</a:t>
          </a:r>
        </a:p>
      </dgm:t>
    </dgm:pt>
    <dgm:pt modelId="{96C55BD0-4D4F-45E3-98B2-5FF2FE4CE806}" type="parTrans" cxnId="{A8035A4E-795E-4B11-9064-BA4C05ED5305}">
      <dgm:prSet/>
      <dgm:spPr/>
      <dgm:t>
        <a:bodyPr/>
        <a:lstStyle/>
        <a:p>
          <a:endParaRPr lang="ru-RU"/>
        </a:p>
      </dgm:t>
    </dgm:pt>
    <dgm:pt modelId="{155FC5DB-624A-4722-AD81-0BAFFADF977C}" type="sibTrans" cxnId="{A8035A4E-795E-4B11-9064-BA4C05ED5305}">
      <dgm:prSet/>
      <dgm:spPr/>
      <dgm:t>
        <a:bodyPr/>
        <a:lstStyle/>
        <a:p>
          <a:endParaRPr lang="ru-RU"/>
        </a:p>
      </dgm:t>
    </dgm:pt>
    <dgm:pt modelId="{F07D9D95-0F7F-4F0F-ADD5-A0F0D85693AD}">
      <dgm:prSet phldrT="[Текст]" custT="1"/>
      <dgm:spPr/>
      <dgm:t>
        <a:bodyPr/>
        <a:lstStyle/>
        <a:p>
          <a:r>
            <a:rPr lang="ru-RU" sz="3200" b="0" dirty="0" smtClean="0">
              <a:latin typeface="Tahoma" pitchFamily="34" charset="0"/>
              <a:ea typeface="Tahoma" pitchFamily="34" charset="0"/>
              <a:cs typeface="Tahoma" pitchFamily="34" charset="0"/>
            </a:rPr>
            <a:t>Интерактивные (ИМО)</a:t>
          </a:r>
          <a:r>
            <a:rPr lang="ru-RU" sz="32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 </a:t>
          </a:r>
        </a:p>
      </dgm:t>
    </dgm:pt>
    <dgm:pt modelId="{5DE615FE-4E18-411C-A4B5-BEF8CC5CD501}" type="parTrans" cxnId="{082BCD67-DB2A-499D-84AA-B9A949048438}">
      <dgm:prSet/>
      <dgm:spPr/>
      <dgm:t>
        <a:bodyPr/>
        <a:lstStyle/>
        <a:p>
          <a:endParaRPr lang="ru-RU"/>
        </a:p>
      </dgm:t>
    </dgm:pt>
    <dgm:pt modelId="{A4AB1F34-4706-449D-BE4E-116D4A751672}" type="sibTrans" cxnId="{082BCD67-DB2A-499D-84AA-B9A949048438}">
      <dgm:prSet/>
      <dgm:spPr/>
      <dgm:t>
        <a:bodyPr/>
        <a:lstStyle/>
        <a:p>
          <a:endParaRPr lang="ru-RU"/>
        </a:p>
      </dgm:t>
    </dgm:pt>
    <dgm:pt modelId="{9029439C-A7AA-4D05-918A-54077ED8AB41}" type="pres">
      <dgm:prSet presAssocID="{3613CA42-9F86-4D6A-BD8B-229B711AA3B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D16464-ABCF-4AA8-89B9-A94204D62691}" type="pres">
      <dgm:prSet presAssocID="{64CC157D-2CD7-4B3C-A188-75938650C895}" presName="parentLin" presStyleCnt="0"/>
      <dgm:spPr/>
    </dgm:pt>
    <dgm:pt modelId="{E18ABE0A-9A74-40D0-BF50-1BC8B00F661A}" type="pres">
      <dgm:prSet presAssocID="{64CC157D-2CD7-4B3C-A188-75938650C895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436D7919-8109-4EB0-9827-FF426D7083A9}" type="pres">
      <dgm:prSet presAssocID="{64CC157D-2CD7-4B3C-A188-75938650C895}" presName="parentText" presStyleLbl="node1" presStyleIdx="0" presStyleCnt="3" custLinFactNeighborX="-6440" custLinFactNeighborY="40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C33A40-D4A2-40A1-9162-BE4D9C3BE1E4}" type="pres">
      <dgm:prSet presAssocID="{64CC157D-2CD7-4B3C-A188-75938650C895}" presName="negativeSpace" presStyleCnt="0"/>
      <dgm:spPr/>
    </dgm:pt>
    <dgm:pt modelId="{F739B146-E567-4839-8B5D-FE27C02D10D1}" type="pres">
      <dgm:prSet presAssocID="{64CC157D-2CD7-4B3C-A188-75938650C895}" presName="childText" presStyleLbl="conFgAcc1" presStyleIdx="0" presStyleCnt="3">
        <dgm:presLayoutVars>
          <dgm:bulletEnabled val="1"/>
        </dgm:presLayoutVars>
      </dgm:prSet>
      <dgm:spPr/>
    </dgm:pt>
    <dgm:pt modelId="{C77D82B6-BD6D-438D-AE3A-611C61406A03}" type="pres">
      <dgm:prSet presAssocID="{18DF6065-063A-4927-8CAB-A1078F507F67}" presName="spaceBetweenRectangles" presStyleCnt="0"/>
      <dgm:spPr/>
    </dgm:pt>
    <dgm:pt modelId="{B4A8AEB9-7D19-41AA-B4D3-D03B7BD2D76A}" type="pres">
      <dgm:prSet presAssocID="{8DF0A11C-BF81-460A-9B29-3590F749A8BC}" presName="parentLin" presStyleCnt="0"/>
      <dgm:spPr/>
    </dgm:pt>
    <dgm:pt modelId="{7191D9FA-63BD-432F-A1FE-1749FFBE5EA2}" type="pres">
      <dgm:prSet presAssocID="{8DF0A11C-BF81-460A-9B29-3590F749A8B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F87225D-2F8F-4BD5-AD50-9B36C860AEF0}" type="pres">
      <dgm:prSet presAssocID="{8DF0A11C-BF81-460A-9B29-3590F749A8B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308756-4455-4457-AAE5-759736493A30}" type="pres">
      <dgm:prSet presAssocID="{8DF0A11C-BF81-460A-9B29-3590F749A8BC}" presName="negativeSpace" presStyleCnt="0"/>
      <dgm:spPr/>
    </dgm:pt>
    <dgm:pt modelId="{14D7A6D8-6703-414D-B3B2-6E648048785F}" type="pres">
      <dgm:prSet presAssocID="{8DF0A11C-BF81-460A-9B29-3590F749A8BC}" presName="childText" presStyleLbl="conFgAcc1" presStyleIdx="1" presStyleCnt="3">
        <dgm:presLayoutVars>
          <dgm:bulletEnabled val="1"/>
        </dgm:presLayoutVars>
      </dgm:prSet>
      <dgm:spPr/>
    </dgm:pt>
    <dgm:pt modelId="{8D16A126-9AA2-4AB5-83E6-F8E77941E475}" type="pres">
      <dgm:prSet presAssocID="{155FC5DB-624A-4722-AD81-0BAFFADF977C}" presName="spaceBetweenRectangles" presStyleCnt="0"/>
      <dgm:spPr/>
    </dgm:pt>
    <dgm:pt modelId="{89146144-A532-4F2D-B4FC-DB74A843F389}" type="pres">
      <dgm:prSet presAssocID="{F07D9D95-0F7F-4F0F-ADD5-A0F0D85693AD}" presName="parentLin" presStyleCnt="0"/>
      <dgm:spPr/>
    </dgm:pt>
    <dgm:pt modelId="{AF47C234-BB64-4E69-83D4-61F5E1E09679}" type="pres">
      <dgm:prSet presAssocID="{F07D9D95-0F7F-4F0F-ADD5-A0F0D85693AD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2F30A80A-92D2-4958-B6B3-F6CBF12AB2D2}" type="pres">
      <dgm:prSet presAssocID="{F07D9D95-0F7F-4F0F-ADD5-A0F0D85693A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88FCAA-7125-4A61-99BF-A4E3FEF3A37E}" type="pres">
      <dgm:prSet presAssocID="{F07D9D95-0F7F-4F0F-ADD5-A0F0D85693AD}" presName="negativeSpace" presStyleCnt="0"/>
      <dgm:spPr/>
    </dgm:pt>
    <dgm:pt modelId="{25CAB5C4-BB5B-42EE-8113-03860EEE2C71}" type="pres">
      <dgm:prSet presAssocID="{F07D9D95-0F7F-4F0F-ADD5-A0F0D85693A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51D6F0D-8168-4574-B071-6362157B5F1F}" type="presOf" srcId="{3613CA42-9F86-4D6A-BD8B-229B711AA3B6}" destId="{9029439C-A7AA-4D05-918A-54077ED8AB41}" srcOrd="0" destOrd="0" presId="urn:microsoft.com/office/officeart/2005/8/layout/list1"/>
    <dgm:cxn modelId="{329D13D1-093E-4F8F-89DA-CC8344B8C6D5}" type="presOf" srcId="{8DF0A11C-BF81-460A-9B29-3590F749A8BC}" destId="{DF87225D-2F8F-4BD5-AD50-9B36C860AEF0}" srcOrd="1" destOrd="0" presId="urn:microsoft.com/office/officeart/2005/8/layout/list1"/>
    <dgm:cxn modelId="{A3B540C1-456D-4312-86D9-32A8331E652B}" srcId="{3613CA42-9F86-4D6A-BD8B-229B711AA3B6}" destId="{64CC157D-2CD7-4B3C-A188-75938650C895}" srcOrd="0" destOrd="0" parTransId="{DD2C943F-B577-41AA-B93A-72303E254472}" sibTransId="{18DF6065-063A-4927-8CAB-A1078F507F67}"/>
    <dgm:cxn modelId="{82BA357F-88B7-4D0E-9009-EFD33271BEF7}" type="presOf" srcId="{F07D9D95-0F7F-4F0F-ADD5-A0F0D85693AD}" destId="{AF47C234-BB64-4E69-83D4-61F5E1E09679}" srcOrd="0" destOrd="0" presId="urn:microsoft.com/office/officeart/2005/8/layout/list1"/>
    <dgm:cxn modelId="{EB2BC66B-2309-4493-A767-0F9620979075}" type="presOf" srcId="{8DF0A11C-BF81-460A-9B29-3590F749A8BC}" destId="{7191D9FA-63BD-432F-A1FE-1749FFBE5EA2}" srcOrd="0" destOrd="0" presId="urn:microsoft.com/office/officeart/2005/8/layout/list1"/>
    <dgm:cxn modelId="{082BCD67-DB2A-499D-84AA-B9A949048438}" srcId="{3613CA42-9F86-4D6A-BD8B-229B711AA3B6}" destId="{F07D9D95-0F7F-4F0F-ADD5-A0F0D85693AD}" srcOrd="2" destOrd="0" parTransId="{5DE615FE-4E18-411C-A4B5-BEF8CC5CD501}" sibTransId="{A4AB1F34-4706-449D-BE4E-116D4A751672}"/>
    <dgm:cxn modelId="{44754A93-4358-4844-A417-AAC14452608F}" type="presOf" srcId="{64CC157D-2CD7-4B3C-A188-75938650C895}" destId="{E18ABE0A-9A74-40D0-BF50-1BC8B00F661A}" srcOrd="0" destOrd="0" presId="urn:microsoft.com/office/officeart/2005/8/layout/list1"/>
    <dgm:cxn modelId="{968F210C-96E4-4571-8AE8-B50FF1FD09B1}" type="presOf" srcId="{F07D9D95-0F7F-4F0F-ADD5-A0F0D85693AD}" destId="{2F30A80A-92D2-4958-B6B3-F6CBF12AB2D2}" srcOrd="1" destOrd="0" presId="urn:microsoft.com/office/officeart/2005/8/layout/list1"/>
    <dgm:cxn modelId="{6735882C-9AFF-48D7-8B83-8F847B2DFA0E}" type="presOf" srcId="{64CC157D-2CD7-4B3C-A188-75938650C895}" destId="{436D7919-8109-4EB0-9827-FF426D7083A9}" srcOrd="1" destOrd="0" presId="urn:microsoft.com/office/officeart/2005/8/layout/list1"/>
    <dgm:cxn modelId="{A8035A4E-795E-4B11-9064-BA4C05ED5305}" srcId="{3613CA42-9F86-4D6A-BD8B-229B711AA3B6}" destId="{8DF0A11C-BF81-460A-9B29-3590F749A8BC}" srcOrd="1" destOrd="0" parTransId="{96C55BD0-4D4F-45E3-98B2-5FF2FE4CE806}" sibTransId="{155FC5DB-624A-4722-AD81-0BAFFADF977C}"/>
    <dgm:cxn modelId="{FD654850-41AD-457F-B9D8-0E6B4C5A279A}" type="presParOf" srcId="{9029439C-A7AA-4D05-918A-54077ED8AB41}" destId="{70D16464-ABCF-4AA8-89B9-A94204D62691}" srcOrd="0" destOrd="0" presId="urn:microsoft.com/office/officeart/2005/8/layout/list1"/>
    <dgm:cxn modelId="{9179C489-2FC9-4553-85BA-8DBFFC3EB71C}" type="presParOf" srcId="{70D16464-ABCF-4AA8-89B9-A94204D62691}" destId="{E18ABE0A-9A74-40D0-BF50-1BC8B00F661A}" srcOrd="0" destOrd="0" presId="urn:microsoft.com/office/officeart/2005/8/layout/list1"/>
    <dgm:cxn modelId="{1B5A4CA2-ECAA-4275-BB14-9D6CB4AA0E56}" type="presParOf" srcId="{70D16464-ABCF-4AA8-89B9-A94204D62691}" destId="{436D7919-8109-4EB0-9827-FF426D7083A9}" srcOrd="1" destOrd="0" presId="urn:microsoft.com/office/officeart/2005/8/layout/list1"/>
    <dgm:cxn modelId="{110337DC-3137-4A1F-8455-64C9600EED2B}" type="presParOf" srcId="{9029439C-A7AA-4D05-918A-54077ED8AB41}" destId="{B6C33A40-D4A2-40A1-9162-BE4D9C3BE1E4}" srcOrd="1" destOrd="0" presId="urn:microsoft.com/office/officeart/2005/8/layout/list1"/>
    <dgm:cxn modelId="{C6F014F1-DB75-4E5D-9CF7-6E42945209A9}" type="presParOf" srcId="{9029439C-A7AA-4D05-918A-54077ED8AB41}" destId="{F739B146-E567-4839-8B5D-FE27C02D10D1}" srcOrd="2" destOrd="0" presId="urn:microsoft.com/office/officeart/2005/8/layout/list1"/>
    <dgm:cxn modelId="{2DA64F17-E655-446F-BE6F-C85E42381303}" type="presParOf" srcId="{9029439C-A7AA-4D05-918A-54077ED8AB41}" destId="{C77D82B6-BD6D-438D-AE3A-611C61406A03}" srcOrd="3" destOrd="0" presId="urn:microsoft.com/office/officeart/2005/8/layout/list1"/>
    <dgm:cxn modelId="{1C88C295-2624-4297-BCE4-8C534FB3CB29}" type="presParOf" srcId="{9029439C-A7AA-4D05-918A-54077ED8AB41}" destId="{B4A8AEB9-7D19-41AA-B4D3-D03B7BD2D76A}" srcOrd="4" destOrd="0" presId="urn:microsoft.com/office/officeart/2005/8/layout/list1"/>
    <dgm:cxn modelId="{052571E6-E27F-4F95-ADCB-F3EEC5D3BEE3}" type="presParOf" srcId="{B4A8AEB9-7D19-41AA-B4D3-D03B7BD2D76A}" destId="{7191D9FA-63BD-432F-A1FE-1749FFBE5EA2}" srcOrd="0" destOrd="0" presId="urn:microsoft.com/office/officeart/2005/8/layout/list1"/>
    <dgm:cxn modelId="{D4E5BA51-34C0-4648-BE23-B9D84A612464}" type="presParOf" srcId="{B4A8AEB9-7D19-41AA-B4D3-D03B7BD2D76A}" destId="{DF87225D-2F8F-4BD5-AD50-9B36C860AEF0}" srcOrd="1" destOrd="0" presId="urn:microsoft.com/office/officeart/2005/8/layout/list1"/>
    <dgm:cxn modelId="{79F3D9DE-0592-4164-B5D1-FBC098545BC5}" type="presParOf" srcId="{9029439C-A7AA-4D05-918A-54077ED8AB41}" destId="{19308756-4455-4457-AAE5-759736493A30}" srcOrd="5" destOrd="0" presId="urn:microsoft.com/office/officeart/2005/8/layout/list1"/>
    <dgm:cxn modelId="{F427C11A-4B5D-44A7-AE19-D27E438143A6}" type="presParOf" srcId="{9029439C-A7AA-4D05-918A-54077ED8AB41}" destId="{14D7A6D8-6703-414D-B3B2-6E648048785F}" srcOrd="6" destOrd="0" presId="urn:microsoft.com/office/officeart/2005/8/layout/list1"/>
    <dgm:cxn modelId="{90C2AC04-89EA-4ABA-B476-8338D750C145}" type="presParOf" srcId="{9029439C-A7AA-4D05-918A-54077ED8AB41}" destId="{8D16A126-9AA2-4AB5-83E6-F8E77941E475}" srcOrd="7" destOrd="0" presId="urn:microsoft.com/office/officeart/2005/8/layout/list1"/>
    <dgm:cxn modelId="{133D2240-E7E8-4C1A-B030-4011D6BEF15E}" type="presParOf" srcId="{9029439C-A7AA-4D05-918A-54077ED8AB41}" destId="{89146144-A532-4F2D-B4FC-DB74A843F389}" srcOrd="8" destOrd="0" presId="urn:microsoft.com/office/officeart/2005/8/layout/list1"/>
    <dgm:cxn modelId="{94297519-E329-4395-A570-C3D92C87E048}" type="presParOf" srcId="{89146144-A532-4F2D-B4FC-DB74A843F389}" destId="{AF47C234-BB64-4E69-83D4-61F5E1E09679}" srcOrd="0" destOrd="0" presId="urn:microsoft.com/office/officeart/2005/8/layout/list1"/>
    <dgm:cxn modelId="{25B5D83F-5AFA-4674-9522-CA57BDBB9159}" type="presParOf" srcId="{89146144-A532-4F2D-B4FC-DB74A843F389}" destId="{2F30A80A-92D2-4958-B6B3-F6CBF12AB2D2}" srcOrd="1" destOrd="0" presId="urn:microsoft.com/office/officeart/2005/8/layout/list1"/>
    <dgm:cxn modelId="{F440C91F-95EB-4ADD-A6CF-5FF6E28719ED}" type="presParOf" srcId="{9029439C-A7AA-4D05-918A-54077ED8AB41}" destId="{0488FCAA-7125-4A61-99BF-A4E3FEF3A37E}" srcOrd="9" destOrd="0" presId="urn:microsoft.com/office/officeart/2005/8/layout/list1"/>
    <dgm:cxn modelId="{F0F81C9C-103B-4EDF-83E9-C439C5E9E6A6}" type="presParOf" srcId="{9029439C-A7AA-4D05-918A-54077ED8AB41}" destId="{25CAB5C4-BB5B-42EE-8113-03860EEE2C7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AA9F393-410A-4314-A3C2-C1D2202CEC08}" type="doc">
      <dgm:prSet loTypeId="urn:microsoft.com/office/officeart/2005/8/layout/b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5EF4464-DB0B-413B-BFCD-CE035E692F33}">
      <dgm:prSet phldrT="[Текст]" custT="1"/>
      <dgm:spPr/>
      <dgm:t>
        <a:bodyPr/>
        <a:lstStyle/>
        <a:p>
          <a:r>
            <a:rPr lang="ru-RU" sz="2800" dirty="0" smtClean="0">
              <a:latin typeface="Tahoma" pitchFamily="34" charset="0"/>
              <a:ea typeface="Tahoma" pitchFamily="34" charset="0"/>
              <a:cs typeface="Tahoma" pitchFamily="34" charset="0"/>
            </a:rPr>
            <a:t>Урок «открытия» нового знания</a:t>
          </a:r>
        </a:p>
      </dgm:t>
    </dgm:pt>
    <dgm:pt modelId="{C987D298-3A87-4398-BC71-D75B0E8E431B}" type="parTrans" cxnId="{020966D3-EB56-4E27-B68C-F7AF1E709B52}">
      <dgm:prSet/>
      <dgm:spPr/>
      <dgm:t>
        <a:bodyPr/>
        <a:lstStyle/>
        <a:p>
          <a:endParaRPr lang="ru-RU"/>
        </a:p>
      </dgm:t>
    </dgm:pt>
    <dgm:pt modelId="{1E6E856F-9CFC-42AD-BCB7-F6C27C30A8D5}" type="sibTrans" cxnId="{020966D3-EB56-4E27-B68C-F7AF1E709B52}">
      <dgm:prSet/>
      <dgm:spPr/>
      <dgm:t>
        <a:bodyPr/>
        <a:lstStyle/>
        <a:p>
          <a:endParaRPr lang="ru-RU"/>
        </a:p>
      </dgm:t>
    </dgm:pt>
    <dgm:pt modelId="{E030606D-058F-4650-810F-8B3E46F74716}">
      <dgm:prSet phldrT="[Текст]" custT="1"/>
      <dgm:spPr/>
      <dgm:t>
        <a:bodyPr/>
        <a:lstStyle/>
        <a:p>
          <a:r>
            <a:rPr lang="ru-RU" sz="2800" dirty="0" smtClean="0">
              <a:latin typeface="Tahoma" pitchFamily="34" charset="0"/>
              <a:ea typeface="Tahoma" pitchFamily="34" charset="0"/>
              <a:cs typeface="Tahoma" pitchFamily="34" charset="0"/>
            </a:rPr>
            <a:t>Урок рефлексии</a:t>
          </a:r>
        </a:p>
      </dgm:t>
    </dgm:pt>
    <dgm:pt modelId="{19E4115E-B0FA-4193-9B02-BC77E5716C36}" type="parTrans" cxnId="{24C17774-0C7B-4CD9-9524-B38BAAB9537C}">
      <dgm:prSet/>
      <dgm:spPr/>
      <dgm:t>
        <a:bodyPr/>
        <a:lstStyle/>
        <a:p>
          <a:endParaRPr lang="ru-RU"/>
        </a:p>
      </dgm:t>
    </dgm:pt>
    <dgm:pt modelId="{9A767907-120A-45A0-8127-CDBDC1FEC6F4}" type="sibTrans" cxnId="{24C17774-0C7B-4CD9-9524-B38BAAB9537C}">
      <dgm:prSet/>
      <dgm:spPr/>
      <dgm:t>
        <a:bodyPr/>
        <a:lstStyle/>
        <a:p>
          <a:endParaRPr lang="ru-RU"/>
        </a:p>
      </dgm:t>
    </dgm:pt>
    <dgm:pt modelId="{C972E08D-8DCC-438B-B74D-6D1D91DB0199}">
      <dgm:prSet phldrT="[Текст]" custT="1"/>
      <dgm:spPr/>
      <dgm:t>
        <a:bodyPr/>
        <a:lstStyle/>
        <a:p>
          <a:r>
            <a:rPr lang="ru-RU" sz="2800" dirty="0" smtClean="0">
              <a:latin typeface="Tahoma" pitchFamily="34" charset="0"/>
              <a:ea typeface="Tahoma" pitchFamily="34" charset="0"/>
              <a:cs typeface="Tahoma" pitchFamily="34" charset="0"/>
            </a:rPr>
            <a:t>Урок развивающего контроля</a:t>
          </a:r>
        </a:p>
      </dgm:t>
    </dgm:pt>
    <dgm:pt modelId="{F73C2462-73DE-45BC-9FD0-0517348EE5BB}" type="parTrans" cxnId="{41644B81-E09F-4AD0-B57E-70B29D6A875A}">
      <dgm:prSet/>
      <dgm:spPr/>
      <dgm:t>
        <a:bodyPr/>
        <a:lstStyle/>
        <a:p>
          <a:endParaRPr lang="ru-RU"/>
        </a:p>
      </dgm:t>
    </dgm:pt>
    <dgm:pt modelId="{BDEE9CA2-0886-466C-93FC-A3F6A8CFA444}" type="sibTrans" cxnId="{41644B81-E09F-4AD0-B57E-70B29D6A875A}">
      <dgm:prSet/>
      <dgm:spPr/>
      <dgm:t>
        <a:bodyPr/>
        <a:lstStyle/>
        <a:p>
          <a:endParaRPr lang="ru-RU"/>
        </a:p>
      </dgm:t>
    </dgm:pt>
    <dgm:pt modelId="{9099354C-4CC0-42D3-B40B-C65F5A953E91}">
      <dgm:prSet phldrT="[Текст]" custT="1"/>
      <dgm:spPr/>
      <dgm:t>
        <a:bodyPr/>
        <a:lstStyle/>
        <a:p>
          <a:r>
            <a:rPr lang="ru-RU" sz="2800" dirty="0" smtClean="0">
              <a:latin typeface="Tahoma" pitchFamily="34" charset="0"/>
              <a:ea typeface="Tahoma" pitchFamily="34" charset="0"/>
              <a:cs typeface="Tahoma" pitchFamily="34" charset="0"/>
            </a:rPr>
            <a:t>Урок систематизации знаний</a:t>
          </a:r>
        </a:p>
      </dgm:t>
    </dgm:pt>
    <dgm:pt modelId="{9D01A52C-567F-4835-BDDC-E2815E4737CE}" type="parTrans" cxnId="{C7CC1329-C450-4B6D-A284-A8C2F967DBF8}">
      <dgm:prSet/>
      <dgm:spPr/>
      <dgm:t>
        <a:bodyPr/>
        <a:lstStyle/>
        <a:p>
          <a:endParaRPr lang="ru-RU"/>
        </a:p>
      </dgm:t>
    </dgm:pt>
    <dgm:pt modelId="{71C65673-A571-4E99-9512-2426F4FB40C2}" type="sibTrans" cxnId="{C7CC1329-C450-4B6D-A284-A8C2F967DBF8}">
      <dgm:prSet/>
      <dgm:spPr/>
      <dgm:t>
        <a:bodyPr/>
        <a:lstStyle/>
        <a:p>
          <a:endParaRPr lang="ru-RU"/>
        </a:p>
      </dgm:t>
    </dgm:pt>
    <dgm:pt modelId="{C935B5C8-01A6-4A4B-9F10-5DAF69EDD8EB}" type="pres">
      <dgm:prSet presAssocID="{3AA9F393-410A-4314-A3C2-C1D2202CEC08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7FAB992D-22E8-4730-81F4-D17A88937C13}" type="pres">
      <dgm:prSet presAssocID="{55EF4464-DB0B-413B-BFCD-CE035E692F33}" presName="compNode" presStyleCnt="0"/>
      <dgm:spPr/>
    </dgm:pt>
    <dgm:pt modelId="{9772F9F4-BAF3-47C9-AB57-0C961B2888C2}" type="pres">
      <dgm:prSet presAssocID="{55EF4464-DB0B-413B-BFCD-CE035E692F33}" presName="dummyConnPt" presStyleCnt="0"/>
      <dgm:spPr/>
    </dgm:pt>
    <dgm:pt modelId="{498BFED2-90C3-40BE-8163-06FF641AB6E0}" type="pres">
      <dgm:prSet presAssocID="{55EF4464-DB0B-413B-BFCD-CE035E692F33}" presName="node" presStyleLbl="node1" presStyleIdx="0" presStyleCnt="4" custScaleX="183926" custScaleY="197003" custLinFactNeighborX="-550" custLinFactNeighborY="159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8CFD24-E055-4E5D-B375-1109800DF548}" type="pres">
      <dgm:prSet presAssocID="{1E6E856F-9CFC-42AD-BCB7-F6C27C30A8D5}" presName="sibTrans" presStyleLbl="bgSibTrans2D1" presStyleIdx="0" presStyleCnt="3" custFlipVert="1" custScaleX="15701" custLinFactNeighborX="-5647" custLinFactNeighborY="5936"/>
      <dgm:spPr/>
      <dgm:t>
        <a:bodyPr/>
        <a:lstStyle/>
        <a:p>
          <a:endParaRPr lang="ru-RU"/>
        </a:p>
      </dgm:t>
    </dgm:pt>
    <dgm:pt modelId="{F3D8709B-2F9C-4CB5-B0D5-CB260BDB574F}" type="pres">
      <dgm:prSet presAssocID="{E030606D-058F-4650-810F-8B3E46F74716}" presName="compNode" presStyleCnt="0"/>
      <dgm:spPr/>
    </dgm:pt>
    <dgm:pt modelId="{CB985BD3-0568-49C1-AEA9-118CECD9B43F}" type="pres">
      <dgm:prSet presAssocID="{E030606D-058F-4650-810F-8B3E46F74716}" presName="dummyConnPt" presStyleCnt="0"/>
      <dgm:spPr/>
    </dgm:pt>
    <dgm:pt modelId="{0E1D5AC2-BF33-45F0-9BD7-025733A462FB}" type="pres">
      <dgm:prSet presAssocID="{E030606D-058F-4650-810F-8B3E46F74716}" presName="node" presStyleLbl="node1" presStyleIdx="1" presStyleCnt="4" custScaleX="175463" custScaleY="194672" custLinFactX="92850" custLinFactY="-100000" custLinFactNeighborX="100000" custLinFactNeighborY="-106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A362BC-4234-42A8-A817-E1AA73408DF2}" type="pres">
      <dgm:prSet presAssocID="{9A767907-120A-45A0-8127-CDBDC1FEC6F4}" presName="sibTrans" presStyleLbl="bgSibTrans2D1" presStyleIdx="1" presStyleCnt="3" custScaleX="15628" custScaleY="170494" custLinFactNeighborX="47960" custLinFactNeighborY="-976"/>
      <dgm:spPr/>
      <dgm:t>
        <a:bodyPr/>
        <a:lstStyle/>
        <a:p>
          <a:endParaRPr lang="ru-RU"/>
        </a:p>
      </dgm:t>
    </dgm:pt>
    <dgm:pt modelId="{4239AB36-5552-4583-A6E3-DCC113A47FA0}" type="pres">
      <dgm:prSet presAssocID="{C972E08D-8DCC-438B-B74D-6D1D91DB0199}" presName="compNode" presStyleCnt="0"/>
      <dgm:spPr/>
    </dgm:pt>
    <dgm:pt modelId="{3779FEE9-12BC-47BE-8A34-42D74EB954AB}" type="pres">
      <dgm:prSet presAssocID="{C972E08D-8DCC-438B-B74D-6D1D91DB0199}" presName="dummyConnPt" presStyleCnt="0"/>
      <dgm:spPr/>
    </dgm:pt>
    <dgm:pt modelId="{7282A611-3B1E-430C-8606-9A5093ACE412}" type="pres">
      <dgm:prSet presAssocID="{C972E08D-8DCC-438B-B74D-6D1D91DB0199}" presName="node" presStyleLbl="node1" presStyleIdx="2" presStyleCnt="4" custScaleX="175734" custScaleY="175288" custLinFactNeighborX="-19009" custLinFactNeighborY="-71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AD66D4-6251-4220-88E5-F611B9278222}" type="pres">
      <dgm:prSet presAssocID="{BDEE9CA2-0886-466C-93FC-A3F6A8CFA444}" presName="sibTrans" presStyleLbl="bgSibTrans2D1" presStyleIdx="2" presStyleCnt="3" custFlipVert="1" custFlipHor="1" custScaleX="2997" custScaleY="159025"/>
      <dgm:spPr/>
      <dgm:t>
        <a:bodyPr/>
        <a:lstStyle/>
        <a:p>
          <a:endParaRPr lang="ru-RU"/>
        </a:p>
      </dgm:t>
    </dgm:pt>
    <dgm:pt modelId="{28F11561-D5BE-4E17-8890-483BCBEBEB3B}" type="pres">
      <dgm:prSet presAssocID="{9099354C-4CC0-42D3-B40B-C65F5A953E91}" presName="compNode" presStyleCnt="0"/>
      <dgm:spPr/>
    </dgm:pt>
    <dgm:pt modelId="{3FAD5264-B133-4233-8A3F-AF4C4F97889F}" type="pres">
      <dgm:prSet presAssocID="{9099354C-4CC0-42D3-B40B-C65F5A953E91}" presName="dummyConnPt" presStyleCnt="0"/>
      <dgm:spPr/>
    </dgm:pt>
    <dgm:pt modelId="{2A3780E7-D7A9-4250-9E76-CD4FD147851A}" type="pres">
      <dgm:prSet presAssocID="{9099354C-4CC0-42D3-B40B-C65F5A953E91}" presName="node" presStyleLbl="node1" presStyleIdx="3" presStyleCnt="4" custScaleX="177103" custScaleY="174427" custLinFactX="-100000" custLinFactY="98373" custLinFactNeighborX="-11183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BD4D52B-7551-4CE2-9A3F-145534D97640}" type="presOf" srcId="{1E6E856F-9CFC-42AD-BCB7-F6C27C30A8D5}" destId="{CA8CFD24-E055-4E5D-B375-1109800DF548}" srcOrd="0" destOrd="0" presId="urn:microsoft.com/office/officeart/2005/8/layout/bProcess4"/>
    <dgm:cxn modelId="{9A056863-4932-423B-8853-F4EB6B614529}" type="presOf" srcId="{55EF4464-DB0B-413B-BFCD-CE035E692F33}" destId="{498BFED2-90C3-40BE-8163-06FF641AB6E0}" srcOrd="0" destOrd="0" presId="urn:microsoft.com/office/officeart/2005/8/layout/bProcess4"/>
    <dgm:cxn modelId="{C89DEC43-6096-4982-AEBF-ADD7AE0751BD}" type="presOf" srcId="{9099354C-4CC0-42D3-B40B-C65F5A953E91}" destId="{2A3780E7-D7A9-4250-9E76-CD4FD147851A}" srcOrd="0" destOrd="0" presId="urn:microsoft.com/office/officeart/2005/8/layout/bProcess4"/>
    <dgm:cxn modelId="{E32CF233-DC79-44F1-B94E-F3C02FF771B0}" type="presOf" srcId="{3AA9F393-410A-4314-A3C2-C1D2202CEC08}" destId="{C935B5C8-01A6-4A4B-9F10-5DAF69EDD8EB}" srcOrd="0" destOrd="0" presId="urn:microsoft.com/office/officeart/2005/8/layout/bProcess4"/>
    <dgm:cxn modelId="{732930E6-6A3F-459A-B980-296C619CD308}" type="presOf" srcId="{E030606D-058F-4650-810F-8B3E46F74716}" destId="{0E1D5AC2-BF33-45F0-9BD7-025733A462FB}" srcOrd="0" destOrd="0" presId="urn:microsoft.com/office/officeart/2005/8/layout/bProcess4"/>
    <dgm:cxn modelId="{BC2883EB-9E32-4DDB-AD0A-741CE9C2F8F7}" type="presOf" srcId="{9A767907-120A-45A0-8127-CDBDC1FEC6F4}" destId="{19A362BC-4234-42A8-A817-E1AA73408DF2}" srcOrd="0" destOrd="0" presId="urn:microsoft.com/office/officeart/2005/8/layout/bProcess4"/>
    <dgm:cxn modelId="{24C17774-0C7B-4CD9-9524-B38BAAB9537C}" srcId="{3AA9F393-410A-4314-A3C2-C1D2202CEC08}" destId="{E030606D-058F-4650-810F-8B3E46F74716}" srcOrd="1" destOrd="0" parTransId="{19E4115E-B0FA-4193-9B02-BC77E5716C36}" sibTransId="{9A767907-120A-45A0-8127-CDBDC1FEC6F4}"/>
    <dgm:cxn modelId="{41644B81-E09F-4AD0-B57E-70B29D6A875A}" srcId="{3AA9F393-410A-4314-A3C2-C1D2202CEC08}" destId="{C972E08D-8DCC-438B-B74D-6D1D91DB0199}" srcOrd="2" destOrd="0" parTransId="{F73C2462-73DE-45BC-9FD0-0517348EE5BB}" sibTransId="{BDEE9CA2-0886-466C-93FC-A3F6A8CFA444}"/>
    <dgm:cxn modelId="{5889F208-C152-452C-8974-A1161D82D175}" type="presOf" srcId="{C972E08D-8DCC-438B-B74D-6D1D91DB0199}" destId="{7282A611-3B1E-430C-8606-9A5093ACE412}" srcOrd="0" destOrd="0" presId="urn:microsoft.com/office/officeart/2005/8/layout/bProcess4"/>
    <dgm:cxn modelId="{020966D3-EB56-4E27-B68C-F7AF1E709B52}" srcId="{3AA9F393-410A-4314-A3C2-C1D2202CEC08}" destId="{55EF4464-DB0B-413B-BFCD-CE035E692F33}" srcOrd="0" destOrd="0" parTransId="{C987D298-3A87-4398-BC71-D75B0E8E431B}" sibTransId="{1E6E856F-9CFC-42AD-BCB7-F6C27C30A8D5}"/>
    <dgm:cxn modelId="{DDCA727F-C62D-4422-BEED-68A1C97E0A23}" type="presOf" srcId="{BDEE9CA2-0886-466C-93FC-A3F6A8CFA444}" destId="{09AD66D4-6251-4220-88E5-F611B9278222}" srcOrd="0" destOrd="0" presId="urn:microsoft.com/office/officeart/2005/8/layout/bProcess4"/>
    <dgm:cxn modelId="{C7CC1329-C450-4B6D-A284-A8C2F967DBF8}" srcId="{3AA9F393-410A-4314-A3C2-C1D2202CEC08}" destId="{9099354C-4CC0-42D3-B40B-C65F5A953E91}" srcOrd="3" destOrd="0" parTransId="{9D01A52C-567F-4835-BDDC-E2815E4737CE}" sibTransId="{71C65673-A571-4E99-9512-2426F4FB40C2}"/>
    <dgm:cxn modelId="{2B4543A6-4B99-4608-8D7A-5C5F01E196EB}" type="presParOf" srcId="{C935B5C8-01A6-4A4B-9F10-5DAF69EDD8EB}" destId="{7FAB992D-22E8-4730-81F4-D17A88937C13}" srcOrd="0" destOrd="0" presId="urn:microsoft.com/office/officeart/2005/8/layout/bProcess4"/>
    <dgm:cxn modelId="{36325FFF-55E2-45E8-A0C9-BA2D71A50736}" type="presParOf" srcId="{7FAB992D-22E8-4730-81F4-D17A88937C13}" destId="{9772F9F4-BAF3-47C9-AB57-0C961B2888C2}" srcOrd="0" destOrd="0" presId="urn:microsoft.com/office/officeart/2005/8/layout/bProcess4"/>
    <dgm:cxn modelId="{FB2C9163-A8E6-400B-9776-F2954F71B11A}" type="presParOf" srcId="{7FAB992D-22E8-4730-81F4-D17A88937C13}" destId="{498BFED2-90C3-40BE-8163-06FF641AB6E0}" srcOrd="1" destOrd="0" presId="urn:microsoft.com/office/officeart/2005/8/layout/bProcess4"/>
    <dgm:cxn modelId="{DF1717D9-C019-4E31-9391-1B46D4F06E40}" type="presParOf" srcId="{C935B5C8-01A6-4A4B-9F10-5DAF69EDD8EB}" destId="{CA8CFD24-E055-4E5D-B375-1109800DF548}" srcOrd="1" destOrd="0" presId="urn:microsoft.com/office/officeart/2005/8/layout/bProcess4"/>
    <dgm:cxn modelId="{52E58B1E-1FDA-4276-8CC6-97C95CF711CA}" type="presParOf" srcId="{C935B5C8-01A6-4A4B-9F10-5DAF69EDD8EB}" destId="{F3D8709B-2F9C-4CB5-B0D5-CB260BDB574F}" srcOrd="2" destOrd="0" presId="urn:microsoft.com/office/officeart/2005/8/layout/bProcess4"/>
    <dgm:cxn modelId="{C8826DA1-552F-4379-A4D1-A2FA41446AD8}" type="presParOf" srcId="{F3D8709B-2F9C-4CB5-B0D5-CB260BDB574F}" destId="{CB985BD3-0568-49C1-AEA9-118CECD9B43F}" srcOrd="0" destOrd="0" presId="urn:microsoft.com/office/officeart/2005/8/layout/bProcess4"/>
    <dgm:cxn modelId="{655E1CC7-2A55-40C3-941E-32BB4F18B9AD}" type="presParOf" srcId="{F3D8709B-2F9C-4CB5-B0D5-CB260BDB574F}" destId="{0E1D5AC2-BF33-45F0-9BD7-025733A462FB}" srcOrd="1" destOrd="0" presId="urn:microsoft.com/office/officeart/2005/8/layout/bProcess4"/>
    <dgm:cxn modelId="{667CAF8F-D94A-4F81-8568-B1EBA170501F}" type="presParOf" srcId="{C935B5C8-01A6-4A4B-9F10-5DAF69EDD8EB}" destId="{19A362BC-4234-42A8-A817-E1AA73408DF2}" srcOrd="3" destOrd="0" presId="urn:microsoft.com/office/officeart/2005/8/layout/bProcess4"/>
    <dgm:cxn modelId="{FB8F0F0F-0CA8-4A59-A98C-767B5130FB0D}" type="presParOf" srcId="{C935B5C8-01A6-4A4B-9F10-5DAF69EDD8EB}" destId="{4239AB36-5552-4583-A6E3-DCC113A47FA0}" srcOrd="4" destOrd="0" presId="urn:microsoft.com/office/officeart/2005/8/layout/bProcess4"/>
    <dgm:cxn modelId="{B99506BC-9922-4B58-937C-5481E6CBC4FA}" type="presParOf" srcId="{4239AB36-5552-4583-A6E3-DCC113A47FA0}" destId="{3779FEE9-12BC-47BE-8A34-42D74EB954AB}" srcOrd="0" destOrd="0" presId="urn:microsoft.com/office/officeart/2005/8/layout/bProcess4"/>
    <dgm:cxn modelId="{94E2520A-CDE0-4D99-904E-441723A6A107}" type="presParOf" srcId="{4239AB36-5552-4583-A6E3-DCC113A47FA0}" destId="{7282A611-3B1E-430C-8606-9A5093ACE412}" srcOrd="1" destOrd="0" presId="urn:microsoft.com/office/officeart/2005/8/layout/bProcess4"/>
    <dgm:cxn modelId="{3469019A-61A0-484A-9E05-F459871E5409}" type="presParOf" srcId="{C935B5C8-01A6-4A4B-9F10-5DAF69EDD8EB}" destId="{09AD66D4-6251-4220-88E5-F611B9278222}" srcOrd="5" destOrd="0" presId="urn:microsoft.com/office/officeart/2005/8/layout/bProcess4"/>
    <dgm:cxn modelId="{4A78CBE0-AB8F-499A-89E1-E637A633B7B2}" type="presParOf" srcId="{C935B5C8-01A6-4A4B-9F10-5DAF69EDD8EB}" destId="{28F11561-D5BE-4E17-8890-483BCBEBEB3B}" srcOrd="6" destOrd="0" presId="urn:microsoft.com/office/officeart/2005/8/layout/bProcess4"/>
    <dgm:cxn modelId="{7DA2631D-2F66-47F2-8349-85F626150317}" type="presParOf" srcId="{28F11561-D5BE-4E17-8890-483BCBEBEB3B}" destId="{3FAD5264-B133-4233-8A3F-AF4C4F97889F}" srcOrd="0" destOrd="0" presId="urn:microsoft.com/office/officeart/2005/8/layout/bProcess4"/>
    <dgm:cxn modelId="{DCDBB0F8-F74A-4A53-AA8D-4356E05BBAF7}" type="presParOf" srcId="{28F11561-D5BE-4E17-8890-483BCBEBEB3B}" destId="{2A3780E7-D7A9-4250-9E76-CD4FD147851A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84C3C7B-DD8C-46FC-8D83-9385B6F4CE26}" type="doc">
      <dgm:prSet loTypeId="urn:microsoft.com/office/officeart/2005/8/layout/chevron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F670BE43-A137-415E-A9D2-5928BAB553C4}">
      <dgm:prSet phldrT="[Текст]"/>
      <dgm:spPr/>
      <dgm:t>
        <a:bodyPr/>
        <a:lstStyle/>
        <a:p>
          <a:r>
            <a:rPr lang="ru-RU" dirty="0" smtClean="0"/>
            <a:t>-</a:t>
          </a:r>
          <a:endParaRPr lang="ru-RU" dirty="0"/>
        </a:p>
      </dgm:t>
    </dgm:pt>
    <dgm:pt modelId="{C662A037-2D41-4BA7-B32F-AD950C4BCA5D}" type="parTrans" cxnId="{52291FB1-065E-4DA1-AA9B-5378CBE5058B}">
      <dgm:prSet/>
      <dgm:spPr/>
      <dgm:t>
        <a:bodyPr/>
        <a:lstStyle/>
        <a:p>
          <a:endParaRPr lang="ru-RU"/>
        </a:p>
      </dgm:t>
    </dgm:pt>
    <dgm:pt modelId="{EA8CFD77-214C-484D-88C0-E88F803478B1}" type="sibTrans" cxnId="{52291FB1-065E-4DA1-AA9B-5378CBE5058B}">
      <dgm:prSet/>
      <dgm:spPr/>
      <dgm:t>
        <a:bodyPr/>
        <a:lstStyle/>
        <a:p>
          <a:endParaRPr lang="ru-RU"/>
        </a:p>
      </dgm:t>
    </dgm:pt>
    <dgm:pt modelId="{689A8936-21FA-454A-A097-D9C14ABB0D92}">
      <dgm:prSet phldrT="[Текст]"/>
      <dgm:spPr/>
      <dgm:t>
        <a:bodyPr/>
        <a:lstStyle/>
        <a:p>
          <a:r>
            <a:rPr lang="ru-RU" dirty="0" smtClean="0"/>
            <a:t>информационно- коммуникационные</a:t>
          </a:r>
          <a:endParaRPr lang="ru-RU" dirty="0"/>
        </a:p>
      </dgm:t>
    </dgm:pt>
    <dgm:pt modelId="{1B2CC6A3-9D2A-4847-9B78-052514381DFE}" type="parTrans" cxnId="{4F1115BF-3FAF-42ED-AB5E-D47D21171D27}">
      <dgm:prSet/>
      <dgm:spPr/>
      <dgm:t>
        <a:bodyPr/>
        <a:lstStyle/>
        <a:p>
          <a:endParaRPr lang="ru-RU"/>
        </a:p>
      </dgm:t>
    </dgm:pt>
    <dgm:pt modelId="{ECCFE7FE-796C-4CE6-BB1C-A686AC08A7CB}" type="sibTrans" cxnId="{4F1115BF-3FAF-42ED-AB5E-D47D21171D27}">
      <dgm:prSet/>
      <dgm:spPr/>
      <dgm:t>
        <a:bodyPr/>
        <a:lstStyle/>
        <a:p>
          <a:endParaRPr lang="ru-RU"/>
        </a:p>
      </dgm:t>
    </dgm:pt>
    <dgm:pt modelId="{31C628FE-4733-4D51-A8A8-BB277366A39F}">
      <dgm:prSet phldrT="[Текст]"/>
      <dgm:spPr/>
      <dgm:t>
        <a:bodyPr/>
        <a:lstStyle/>
        <a:p>
          <a:r>
            <a:rPr lang="ru-RU" dirty="0" smtClean="0"/>
            <a:t>-</a:t>
          </a:r>
          <a:endParaRPr lang="ru-RU" dirty="0"/>
        </a:p>
      </dgm:t>
    </dgm:pt>
    <dgm:pt modelId="{BBDDDAD3-B56B-498F-BD65-D7DAE537FDEC}" type="parTrans" cxnId="{7FF70150-5BAA-422E-B67F-242045FDF2C0}">
      <dgm:prSet/>
      <dgm:spPr/>
      <dgm:t>
        <a:bodyPr/>
        <a:lstStyle/>
        <a:p>
          <a:endParaRPr lang="ru-RU"/>
        </a:p>
      </dgm:t>
    </dgm:pt>
    <dgm:pt modelId="{6397089F-6D51-42A4-9377-8E8D156BAFE7}" type="sibTrans" cxnId="{7FF70150-5BAA-422E-B67F-242045FDF2C0}">
      <dgm:prSet/>
      <dgm:spPr/>
      <dgm:t>
        <a:bodyPr/>
        <a:lstStyle/>
        <a:p>
          <a:endParaRPr lang="ru-RU"/>
        </a:p>
      </dgm:t>
    </dgm:pt>
    <dgm:pt modelId="{292C89D1-F807-4DA9-8C47-6EA5069859FF}">
      <dgm:prSet phldrT="[Текст]"/>
      <dgm:spPr/>
      <dgm:t>
        <a:bodyPr/>
        <a:lstStyle/>
        <a:p>
          <a:r>
            <a:rPr lang="ru-RU" dirty="0" err="1" smtClean="0"/>
            <a:t>здоровьесберегающие</a:t>
          </a:r>
          <a:endParaRPr lang="ru-RU" dirty="0"/>
        </a:p>
      </dgm:t>
    </dgm:pt>
    <dgm:pt modelId="{66548BF9-27D1-4E1F-80DC-A1F8F80FA060}" type="parTrans" cxnId="{DE71FA45-2275-4D8E-8D2F-04FB8C32280D}">
      <dgm:prSet/>
      <dgm:spPr/>
      <dgm:t>
        <a:bodyPr/>
        <a:lstStyle/>
        <a:p>
          <a:endParaRPr lang="ru-RU"/>
        </a:p>
      </dgm:t>
    </dgm:pt>
    <dgm:pt modelId="{A4527170-B2D3-4519-BAC0-4B9B8FB93DE0}" type="sibTrans" cxnId="{DE71FA45-2275-4D8E-8D2F-04FB8C32280D}">
      <dgm:prSet/>
      <dgm:spPr/>
      <dgm:t>
        <a:bodyPr/>
        <a:lstStyle/>
        <a:p>
          <a:endParaRPr lang="ru-RU"/>
        </a:p>
      </dgm:t>
    </dgm:pt>
    <dgm:pt modelId="{4F1F386F-B496-4C39-BE51-CE0B0C5C24E3}">
      <dgm:prSet phldrT="[Текст]"/>
      <dgm:spPr/>
      <dgm:t>
        <a:bodyPr/>
        <a:lstStyle/>
        <a:p>
          <a:r>
            <a:rPr lang="ru-RU" dirty="0" smtClean="0"/>
            <a:t>-</a:t>
          </a:r>
          <a:endParaRPr lang="ru-RU" dirty="0"/>
        </a:p>
      </dgm:t>
    </dgm:pt>
    <dgm:pt modelId="{B2CF7494-7793-4269-9719-64857B926D40}" type="parTrans" cxnId="{A705D070-7700-4BAC-B744-31FF5445D3DB}">
      <dgm:prSet/>
      <dgm:spPr/>
      <dgm:t>
        <a:bodyPr/>
        <a:lstStyle/>
        <a:p>
          <a:endParaRPr lang="ru-RU"/>
        </a:p>
      </dgm:t>
    </dgm:pt>
    <dgm:pt modelId="{EA19F1CC-4D2B-486B-BF36-AEDC4543343F}" type="sibTrans" cxnId="{A705D070-7700-4BAC-B744-31FF5445D3DB}">
      <dgm:prSet/>
      <dgm:spPr/>
      <dgm:t>
        <a:bodyPr/>
        <a:lstStyle/>
        <a:p>
          <a:endParaRPr lang="ru-RU"/>
        </a:p>
      </dgm:t>
    </dgm:pt>
    <dgm:pt modelId="{514ED681-E7DF-453B-9FCD-1FD3B130F020}">
      <dgm:prSet phldrT="[Текст]"/>
      <dgm:spPr/>
      <dgm:t>
        <a:bodyPr/>
        <a:lstStyle/>
        <a:p>
          <a:r>
            <a:rPr lang="ru-RU" dirty="0" smtClean="0"/>
            <a:t>проектная деятельность</a:t>
          </a:r>
          <a:endParaRPr lang="ru-RU" dirty="0"/>
        </a:p>
      </dgm:t>
    </dgm:pt>
    <dgm:pt modelId="{482A7874-4329-477B-8A9A-D809E45CB13A}" type="parTrans" cxnId="{45B782D9-F40F-424C-98F7-25442391478E}">
      <dgm:prSet/>
      <dgm:spPr/>
      <dgm:t>
        <a:bodyPr/>
        <a:lstStyle/>
        <a:p>
          <a:endParaRPr lang="ru-RU"/>
        </a:p>
      </dgm:t>
    </dgm:pt>
    <dgm:pt modelId="{BC242E5A-36CF-4415-951D-69248FFAEEC1}" type="sibTrans" cxnId="{45B782D9-F40F-424C-98F7-25442391478E}">
      <dgm:prSet/>
      <dgm:spPr/>
      <dgm:t>
        <a:bodyPr/>
        <a:lstStyle/>
        <a:p>
          <a:endParaRPr lang="ru-RU"/>
        </a:p>
      </dgm:t>
    </dgm:pt>
    <dgm:pt modelId="{C95274EB-47B1-482A-B7F6-A3F95F6D0426}">
      <dgm:prSet phldrT="[Текст]"/>
      <dgm:spPr/>
      <dgm:t>
        <a:bodyPr/>
        <a:lstStyle/>
        <a:p>
          <a:r>
            <a:rPr lang="ru-RU" dirty="0" smtClean="0"/>
            <a:t>-</a:t>
          </a:r>
          <a:endParaRPr lang="ru-RU" dirty="0"/>
        </a:p>
      </dgm:t>
    </dgm:pt>
    <dgm:pt modelId="{659EFB35-87B1-412D-8CA9-95D082B9ADDC}" type="parTrans" cxnId="{CFE405D6-16DD-41F8-B4E6-6A338981CAD6}">
      <dgm:prSet/>
      <dgm:spPr/>
      <dgm:t>
        <a:bodyPr/>
        <a:lstStyle/>
        <a:p>
          <a:endParaRPr lang="ru-RU"/>
        </a:p>
      </dgm:t>
    </dgm:pt>
    <dgm:pt modelId="{2D5F7D83-E211-4B71-82B8-4C91963A1910}" type="sibTrans" cxnId="{CFE405D6-16DD-41F8-B4E6-6A338981CAD6}">
      <dgm:prSet/>
      <dgm:spPr/>
      <dgm:t>
        <a:bodyPr/>
        <a:lstStyle/>
        <a:p>
          <a:endParaRPr lang="ru-RU"/>
        </a:p>
      </dgm:t>
    </dgm:pt>
    <dgm:pt modelId="{B6927897-9A1F-43A0-89BD-4861F2E50FE0}">
      <dgm:prSet/>
      <dgm:spPr/>
      <dgm:t>
        <a:bodyPr/>
        <a:lstStyle/>
        <a:p>
          <a:r>
            <a:rPr lang="ru-RU" dirty="0" smtClean="0"/>
            <a:t>групповая и парная работа</a:t>
          </a:r>
          <a:endParaRPr lang="ru-RU" dirty="0"/>
        </a:p>
      </dgm:t>
    </dgm:pt>
    <dgm:pt modelId="{D33A9166-4CF3-460F-96A0-7F639A59932F}" type="parTrans" cxnId="{67E0E74D-1FDC-4388-9245-CAF608A837D5}">
      <dgm:prSet/>
      <dgm:spPr/>
      <dgm:t>
        <a:bodyPr/>
        <a:lstStyle/>
        <a:p>
          <a:endParaRPr lang="ru-RU"/>
        </a:p>
      </dgm:t>
    </dgm:pt>
    <dgm:pt modelId="{B01F99A3-F914-4B55-B390-2D60638F124C}" type="sibTrans" cxnId="{67E0E74D-1FDC-4388-9245-CAF608A837D5}">
      <dgm:prSet/>
      <dgm:spPr/>
      <dgm:t>
        <a:bodyPr/>
        <a:lstStyle/>
        <a:p>
          <a:endParaRPr lang="ru-RU"/>
        </a:p>
      </dgm:t>
    </dgm:pt>
    <dgm:pt modelId="{8D926534-8E7C-4A20-8AF9-3429A306CCF0}">
      <dgm:prSet/>
      <dgm:spPr/>
      <dgm:t>
        <a:bodyPr/>
        <a:lstStyle/>
        <a:p>
          <a:r>
            <a:rPr lang="ru-RU" dirty="0" smtClean="0"/>
            <a:t>-</a:t>
          </a:r>
          <a:endParaRPr lang="ru-RU" dirty="0"/>
        </a:p>
      </dgm:t>
    </dgm:pt>
    <dgm:pt modelId="{B41F1A97-4A81-4071-842A-797D393F41D3}" type="parTrans" cxnId="{8137EDE6-F026-4C13-89A7-60A124831213}">
      <dgm:prSet/>
      <dgm:spPr/>
      <dgm:t>
        <a:bodyPr/>
        <a:lstStyle/>
        <a:p>
          <a:endParaRPr lang="ru-RU"/>
        </a:p>
      </dgm:t>
    </dgm:pt>
    <dgm:pt modelId="{6E26F25A-DFEC-4D3F-94BC-96A470BD293D}" type="sibTrans" cxnId="{8137EDE6-F026-4C13-89A7-60A124831213}">
      <dgm:prSet/>
      <dgm:spPr/>
      <dgm:t>
        <a:bodyPr/>
        <a:lstStyle/>
        <a:p>
          <a:endParaRPr lang="ru-RU"/>
        </a:p>
      </dgm:t>
    </dgm:pt>
    <dgm:pt modelId="{AEBB26CC-A776-4398-B9C0-AD95B4867086}">
      <dgm:prSet/>
      <dgm:spPr/>
      <dgm:t>
        <a:bodyPr/>
        <a:lstStyle/>
        <a:p>
          <a:r>
            <a:rPr lang="ru-RU" dirty="0" smtClean="0"/>
            <a:t>проблемное обучение</a:t>
          </a:r>
          <a:endParaRPr lang="ru-RU" dirty="0"/>
        </a:p>
      </dgm:t>
    </dgm:pt>
    <dgm:pt modelId="{F88A6003-EE29-4C75-B0A0-F4CCF036E606}" type="parTrans" cxnId="{DA99866D-595A-45C7-9EB0-FACAD7403572}">
      <dgm:prSet/>
      <dgm:spPr/>
      <dgm:t>
        <a:bodyPr/>
        <a:lstStyle/>
        <a:p>
          <a:endParaRPr lang="ru-RU"/>
        </a:p>
      </dgm:t>
    </dgm:pt>
    <dgm:pt modelId="{63679760-1FD4-488C-AC83-73639502AFA9}" type="sibTrans" cxnId="{DA99866D-595A-45C7-9EB0-FACAD7403572}">
      <dgm:prSet/>
      <dgm:spPr/>
      <dgm:t>
        <a:bodyPr/>
        <a:lstStyle/>
        <a:p>
          <a:endParaRPr lang="ru-RU"/>
        </a:p>
      </dgm:t>
    </dgm:pt>
    <dgm:pt modelId="{EFE5D639-5238-40F7-8AA9-845D03B35A73}">
      <dgm:prSet/>
      <dgm:spPr/>
      <dgm:t>
        <a:bodyPr/>
        <a:lstStyle/>
        <a:p>
          <a:r>
            <a:rPr lang="ru-RU" dirty="0" smtClean="0"/>
            <a:t>-</a:t>
          </a:r>
          <a:endParaRPr lang="ru-RU" dirty="0"/>
        </a:p>
      </dgm:t>
    </dgm:pt>
    <dgm:pt modelId="{D6354443-F1E1-4002-B7E3-17F2BC92315F}" type="parTrans" cxnId="{93D3CEE0-77E8-4BA0-95FE-37D0A606340C}">
      <dgm:prSet/>
      <dgm:spPr/>
      <dgm:t>
        <a:bodyPr/>
        <a:lstStyle/>
        <a:p>
          <a:endParaRPr lang="ru-RU"/>
        </a:p>
      </dgm:t>
    </dgm:pt>
    <dgm:pt modelId="{9281F064-F904-4D74-921D-59CDC2371B6B}" type="sibTrans" cxnId="{93D3CEE0-77E8-4BA0-95FE-37D0A606340C}">
      <dgm:prSet/>
      <dgm:spPr/>
      <dgm:t>
        <a:bodyPr/>
        <a:lstStyle/>
        <a:p>
          <a:endParaRPr lang="ru-RU"/>
        </a:p>
      </dgm:t>
    </dgm:pt>
    <dgm:pt modelId="{390676C6-F622-4D49-BF93-DB4309E6F4F9}">
      <dgm:prSet/>
      <dgm:spPr/>
      <dgm:t>
        <a:bodyPr/>
        <a:lstStyle/>
        <a:p>
          <a:r>
            <a:rPr lang="ru-RU" smtClean="0"/>
            <a:t>игровые</a:t>
          </a:r>
          <a:endParaRPr lang="ru-RU"/>
        </a:p>
      </dgm:t>
    </dgm:pt>
    <dgm:pt modelId="{F452554C-76F6-4A1C-80A4-FD296E7462AE}" type="parTrans" cxnId="{E19209E7-17A9-494A-AAFA-8BFFB0DCC58C}">
      <dgm:prSet/>
      <dgm:spPr/>
    </dgm:pt>
    <dgm:pt modelId="{A7C30516-7CBA-4300-B377-C13E06DAE8D3}" type="sibTrans" cxnId="{E19209E7-17A9-494A-AAFA-8BFFB0DCC58C}">
      <dgm:prSet/>
      <dgm:spPr/>
    </dgm:pt>
    <dgm:pt modelId="{ACE52DB0-DD6F-4218-B255-31D77ACAF1FA}" type="pres">
      <dgm:prSet presAssocID="{284C3C7B-DD8C-46FC-8D83-9385B6F4CE2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A148C0B-8C2D-491D-8222-43E4DD81B369}" type="pres">
      <dgm:prSet presAssocID="{F670BE43-A137-415E-A9D2-5928BAB553C4}" presName="composite" presStyleCnt="0"/>
      <dgm:spPr/>
    </dgm:pt>
    <dgm:pt modelId="{A68DE1C0-4CE1-4837-A565-FB7623145C89}" type="pres">
      <dgm:prSet presAssocID="{F670BE43-A137-415E-A9D2-5928BAB553C4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93FEDB-3F4B-47AB-A026-59A30BAAC6D8}" type="pres">
      <dgm:prSet presAssocID="{F670BE43-A137-415E-A9D2-5928BAB553C4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FB647D-6D0F-4ED1-B2B1-95518826E9C1}" type="pres">
      <dgm:prSet presAssocID="{EA8CFD77-214C-484D-88C0-E88F803478B1}" presName="sp" presStyleCnt="0"/>
      <dgm:spPr/>
    </dgm:pt>
    <dgm:pt modelId="{32D16E15-D1D5-4BBA-A5D7-15D862A886D9}" type="pres">
      <dgm:prSet presAssocID="{31C628FE-4733-4D51-A8A8-BB277366A39F}" presName="composite" presStyleCnt="0"/>
      <dgm:spPr/>
    </dgm:pt>
    <dgm:pt modelId="{92B2772E-62F8-410A-992E-366F89BFBCC8}" type="pres">
      <dgm:prSet presAssocID="{31C628FE-4733-4D51-A8A8-BB277366A39F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5A1DD7-809F-4B07-B44B-D4B0B00CECF1}" type="pres">
      <dgm:prSet presAssocID="{31C628FE-4733-4D51-A8A8-BB277366A39F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73FCDC-C251-436E-9638-F2F5A93E07CA}" type="pres">
      <dgm:prSet presAssocID="{6397089F-6D51-42A4-9377-8E8D156BAFE7}" presName="sp" presStyleCnt="0"/>
      <dgm:spPr/>
    </dgm:pt>
    <dgm:pt modelId="{E94707BE-9889-4055-83C2-442D707B41D8}" type="pres">
      <dgm:prSet presAssocID="{4F1F386F-B496-4C39-BE51-CE0B0C5C24E3}" presName="composite" presStyleCnt="0"/>
      <dgm:spPr/>
    </dgm:pt>
    <dgm:pt modelId="{685D24AD-B417-43D9-8645-86E611B7A59E}" type="pres">
      <dgm:prSet presAssocID="{4F1F386F-B496-4C39-BE51-CE0B0C5C24E3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C73D0B-ADA2-479E-82AA-D0E046AE2AE7}" type="pres">
      <dgm:prSet presAssocID="{4F1F386F-B496-4C39-BE51-CE0B0C5C24E3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25B979-B939-4ED8-9391-09EC1A98080F}" type="pres">
      <dgm:prSet presAssocID="{EA19F1CC-4D2B-486B-BF36-AEDC4543343F}" presName="sp" presStyleCnt="0"/>
      <dgm:spPr/>
    </dgm:pt>
    <dgm:pt modelId="{2BB4015B-CCD1-49FD-B676-6C84FF2B39AA}" type="pres">
      <dgm:prSet presAssocID="{C95274EB-47B1-482A-B7F6-A3F95F6D0426}" presName="composite" presStyleCnt="0"/>
      <dgm:spPr/>
    </dgm:pt>
    <dgm:pt modelId="{F5CF157C-3748-4F2F-A5A7-9524639C312C}" type="pres">
      <dgm:prSet presAssocID="{C95274EB-47B1-482A-B7F6-A3F95F6D0426}" presName="parentText" presStyleLbl="alignNode1" presStyleIdx="3" presStyleCnt="6" custLinFactNeighborX="-696" custLinFactNeighborY="-60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0EA7B8-B50D-461E-8760-9FE3FDD96390}" type="pres">
      <dgm:prSet presAssocID="{C95274EB-47B1-482A-B7F6-A3F95F6D0426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07C5F8-6F1B-43F8-9C45-CE7D46AE84BC}" type="pres">
      <dgm:prSet presAssocID="{2D5F7D83-E211-4B71-82B8-4C91963A1910}" presName="sp" presStyleCnt="0"/>
      <dgm:spPr/>
    </dgm:pt>
    <dgm:pt modelId="{E6164296-8F9F-4220-8076-B306B4BB70D1}" type="pres">
      <dgm:prSet presAssocID="{8D926534-8E7C-4A20-8AF9-3429A306CCF0}" presName="composite" presStyleCnt="0"/>
      <dgm:spPr/>
    </dgm:pt>
    <dgm:pt modelId="{60FE7A1A-6D73-4A7C-BF28-9EE31048C190}" type="pres">
      <dgm:prSet presAssocID="{8D926534-8E7C-4A20-8AF9-3429A306CCF0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F4A376-68FB-45AB-BE95-22E03BB1CA6D}" type="pres">
      <dgm:prSet presAssocID="{8D926534-8E7C-4A20-8AF9-3429A306CCF0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AB08F8-D900-4FFF-AD75-1951CEE96467}" type="pres">
      <dgm:prSet presAssocID="{6E26F25A-DFEC-4D3F-94BC-96A470BD293D}" presName="sp" presStyleCnt="0"/>
      <dgm:spPr/>
    </dgm:pt>
    <dgm:pt modelId="{62ABE234-83F6-4A19-B95C-33C70AEDA445}" type="pres">
      <dgm:prSet presAssocID="{EFE5D639-5238-40F7-8AA9-845D03B35A73}" presName="composite" presStyleCnt="0"/>
      <dgm:spPr/>
    </dgm:pt>
    <dgm:pt modelId="{9227FEA0-F73C-4A62-89F9-E91A9834E681}" type="pres">
      <dgm:prSet presAssocID="{EFE5D639-5238-40F7-8AA9-845D03B35A73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CCA799-0CF8-440B-8D54-B827D4FC23DF}" type="pres">
      <dgm:prSet presAssocID="{EFE5D639-5238-40F7-8AA9-845D03B35A73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E46A31-83B6-4F8D-A9D0-7A76C77136A4}" type="presOf" srcId="{C95274EB-47B1-482A-B7F6-A3F95F6D0426}" destId="{F5CF157C-3748-4F2F-A5A7-9524639C312C}" srcOrd="0" destOrd="0" presId="urn:microsoft.com/office/officeart/2005/8/layout/chevron2"/>
    <dgm:cxn modelId="{52291FB1-065E-4DA1-AA9B-5378CBE5058B}" srcId="{284C3C7B-DD8C-46FC-8D83-9385B6F4CE26}" destId="{F670BE43-A137-415E-A9D2-5928BAB553C4}" srcOrd="0" destOrd="0" parTransId="{C662A037-2D41-4BA7-B32F-AD950C4BCA5D}" sibTransId="{EA8CFD77-214C-484D-88C0-E88F803478B1}"/>
    <dgm:cxn modelId="{C190F33B-6151-45B1-9920-418CC18D48ED}" type="presOf" srcId="{8D926534-8E7C-4A20-8AF9-3429A306CCF0}" destId="{60FE7A1A-6D73-4A7C-BF28-9EE31048C190}" srcOrd="0" destOrd="0" presId="urn:microsoft.com/office/officeart/2005/8/layout/chevron2"/>
    <dgm:cxn modelId="{3B4329B4-EF64-4BC7-8708-CAE83BE30503}" type="presOf" srcId="{390676C6-F622-4D49-BF93-DB4309E6F4F9}" destId="{3DCCA799-0CF8-440B-8D54-B827D4FC23DF}" srcOrd="0" destOrd="0" presId="urn:microsoft.com/office/officeart/2005/8/layout/chevron2"/>
    <dgm:cxn modelId="{E19209E7-17A9-494A-AAFA-8BFFB0DCC58C}" srcId="{EFE5D639-5238-40F7-8AA9-845D03B35A73}" destId="{390676C6-F622-4D49-BF93-DB4309E6F4F9}" srcOrd="0" destOrd="0" parTransId="{F452554C-76F6-4A1C-80A4-FD296E7462AE}" sibTransId="{A7C30516-7CBA-4300-B377-C13E06DAE8D3}"/>
    <dgm:cxn modelId="{90373B39-D9C9-4530-B7F1-71CC8E4FF9E6}" type="presOf" srcId="{31C628FE-4733-4D51-A8A8-BB277366A39F}" destId="{92B2772E-62F8-410A-992E-366F89BFBCC8}" srcOrd="0" destOrd="0" presId="urn:microsoft.com/office/officeart/2005/8/layout/chevron2"/>
    <dgm:cxn modelId="{6D1264A0-DE43-407A-A2BF-B9E5B98FA9D5}" type="presOf" srcId="{F670BE43-A137-415E-A9D2-5928BAB553C4}" destId="{A68DE1C0-4CE1-4837-A565-FB7623145C89}" srcOrd="0" destOrd="0" presId="urn:microsoft.com/office/officeart/2005/8/layout/chevron2"/>
    <dgm:cxn modelId="{93D3CEE0-77E8-4BA0-95FE-37D0A606340C}" srcId="{284C3C7B-DD8C-46FC-8D83-9385B6F4CE26}" destId="{EFE5D639-5238-40F7-8AA9-845D03B35A73}" srcOrd="5" destOrd="0" parTransId="{D6354443-F1E1-4002-B7E3-17F2BC92315F}" sibTransId="{9281F064-F904-4D74-921D-59CDC2371B6B}"/>
    <dgm:cxn modelId="{7091F61C-C846-43E9-9E2D-4CBE958FF9A6}" type="presOf" srcId="{4F1F386F-B496-4C39-BE51-CE0B0C5C24E3}" destId="{685D24AD-B417-43D9-8645-86E611B7A59E}" srcOrd="0" destOrd="0" presId="urn:microsoft.com/office/officeart/2005/8/layout/chevron2"/>
    <dgm:cxn modelId="{67E0E74D-1FDC-4388-9245-CAF608A837D5}" srcId="{C95274EB-47B1-482A-B7F6-A3F95F6D0426}" destId="{B6927897-9A1F-43A0-89BD-4861F2E50FE0}" srcOrd="0" destOrd="0" parTransId="{D33A9166-4CF3-460F-96A0-7F639A59932F}" sibTransId="{B01F99A3-F914-4B55-B390-2D60638F124C}"/>
    <dgm:cxn modelId="{45B782D9-F40F-424C-98F7-25442391478E}" srcId="{4F1F386F-B496-4C39-BE51-CE0B0C5C24E3}" destId="{514ED681-E7DF-453B-9FCD-1FD3B130F020}" srcOrd="0" destOrd="0" parTransId="{482A7874-4329-477B-8A9A-D809E45CB13A}" sibTransId="{BC242E5A-36CF-4415-951D-69248FFAEEC1}"/>
    <dgm:cxn modelId="{B79509D3-9E38-4DB3-A691-09D45AFEDEB6}" type="presOf" srcId="{B6927897-9A1F-43A0-89BD-4861F2E50FE0}" destId="{810EA7B8-B50D-461E-8760-9FE3FDD96390}" srcOrd="0" destOrd="0" presId="urn:microsoft.com/office/officeart/2005/8/layout/chevron2"/>
    <dgm:cxn modelId="{A705D070-7700-4BAC-B744-31FF5445D3DB}" srcId="{284C3C7B-DD8C-46FC-8D83-9385B6F4CE26}" destId="{4F1F386F-B496-4C39-BE51-CE0B0C5C24E3}" srcOrd="2" destOrd="0" parTransId="{B2CF7494-7793-4269-9719-64857B926D40}" sibTransId="{EA19F1CC-4D2B-486B-BF36-AEDC4543343F}"/>
    <dgm:cxn modelId="{4F1115BF-3FAF-42ED-AB5E-D47D21171D27}" srcId="{F670BE43-A137-415E-A9D2-5928BAB553C4}" destId="{689A8936-21FA-454A-A097-D9C14ABB0D92}" srcOrd="0" destOrd="0" parTransId="{1B2CC6A3-9D2A-4847-9B78-052514381DFE}" sibTransId="{ECCFE7FE-796C-4CE6-BB1C-A686AC08A7CB}"/>
    <dgm:cxn modelId="{F7257008-B854-4BB3-B589-2645F6D3F832}" type="presOf" srcId="{514ED681-E7DF-453B-9FCD-1FD3B130F020}" destId="{41C73D0B-ADA2-479E-82AA-D0E046AE2AE7}" srcOrd="0" destOrd="0" presId="urn:microsoft.com/office/officeart/2005/8/layout/chevron2"/>
    <dgm:cxn modelId="{FF2ABEEF-88B3-40AB-8962-CB6B2B08AC49}" type="presOf" srcId="{292C89D1-F807-4DA9-8C47-6EA5069859FF}" destId="{FC5A1DD7-809F-4B07-B44B-D4B0B00CECF1}" srcOrd="0" destOrd="0" presId="urn:microsoft.com/office/officeart/2005/8/layout/chevron2"/>
    <dgm:cxn modelId="{7FF70150-5BAA-422E-B67F-242045FDF2C0}" srcId="{284C3C7B-DD8C-46FC-8D83-9385B6F4CE26}" destId="{31C628FE-4733-4D51-A8A8-BB277366A39F}" srcOrd="1" destOrd="0" parTransId="{BBDDDAD3-B56B-498F-BD65-D7DAE537FDEC}" sibTransId="{6397089F-6D51-42A4-9377-8E8D156BAFE7}"/>
    <dgm:cxn modelId="{D4F7094A-F0CA-4758-8BB5-B1C3DEA38CEE}" type="presOf" srcId="{EFE5D639-5238-40F7-8AA9-845D03B35A73}" destId="{9227FEA0-F73C-4A62-89F9-E91A9834E681}" srcOrd="0" destOrd="0" presId="urn:microsoft.com/office/officeart/2005/8/layout/chevron2"/>
    <dgm:cxn modelId="{8137EDE6-F026-4C13-89A7-60A124831213}" srcId="{284C3C7B-DD8C-46FC-8D83-9385B6F4CE26}" destId="{8D926534-8E7C-4A20-8AF9-3429A306CCF0}" srcOrd="4" destOrd="0" parTransId="{B41F1A97-4A81-4071-842A-797D393F41D3}" sibTransId="{6E26F25A-DFEC-4D3F-94BC-96A470BD293D}"/>
    <dgm:cxn modelId="{8C044E7B-F10F-4D81-99C6-228D117BD6DA}" type="presOf" srcId="{689A8936-21FA-454A-A097-D9C14ABB0D92}" destId="{EA93FEDB-3F4B-47AB-A026-59A30BAAC6D8}" srcOrd="0" destOrd="0" presId="urn:microsoft.com/office/officeart/2005/8/layout/chevron2"/>
    <dgm:cxn modelId="{DE71FA45-2275-4D8E-8D2F-04FB8C32280D}" srcId="{31C628FE-4733-4D51-A8A8-BB277366A39F}" destId="{292C89D1-F807-4DA9-8C47-6EA5069859FF}" srcOrd="0" destOrd="0" parTransId="{66548BF9-27D1-4E1F-80DC-A1F8F80FA060}" sibTransId="{A4527170-B2D3-4519-BAC0-4B9B8FB93DE0}"/>
    <dgm:cxn modelId="{514888CB-954E-40A0-9B1A-5265EA7EDF2B}" type="presOf" srcId="{AEBB26CC-A776-4398-B9C0-AD95B4867086}" destId="{0EF4A376-68FB-45AB-BE95-22E03BB1CA6D}" srcOrd="0" destOrd="0" presId="urn:microsoft.com/office/officeart/2005/8/layout/chevron2"/>
    <dgm:cxn modelId="{FD5919E2-D0C2-4728-8C78-A7D989701B93}" type="presOf" srcId="{284C3C7B-DD8C-46FC-8D83-9385B6F4CE26}" destId="{ACE52DB0-DD6F-4218-B255-31D77ACAF1FA}" srcOrd="0" destOrd="0" presId="urn:microsoft.com/office/officeart/2005/8/layout/chevron2"/>
    <dgm:cxn modelId="{CFE405D6-16DD-41F8-B4E6-6A338981CAD6}" srcId="{284C3C7B-DD8C-46FC-8D83-9385B6F4CE26}" destId="{C95274EB-47B1-482A-B7F6-A3F95F6D0426}" srcOrd="3" destOrd="0" parTransId="{659EFB35-87B1-412D-8CA9-95D082B9ADDC}" sibTransId="{2D5F7D83-E211-4B71-82B8-4C91963A1910}"/>
    <dgm:cxn modelId="{DA99866D-595A-45C7-9EB0-FACAD7403572}" srcId="{8D926534-8E7C-4A20-8AF9-3429A306CCF0}" destId="{AEBB26CC-A776-4398-B9C0-AD95B4867086}" srcOrd="0" destOrd="0" parTransId="{F88A6003-EE29-4C75-B0A0-F4CCF036E606}" sibTransId="{63679760-1FD4-488C-AC83-73639502AFA9}"/>
    <dgm:cxn modelId="{8653263B-4553-4F30-A3F8-FD1D0343D390}" type="presParOf" srcId="{ACE52DB0-DD6F-4218-B255-31D77ACAF1FA}" destId="{3A148C0B-8C2D-491D-8222-43E4DD81B369}" srcOrd="0" destOrd="0" presId="urn:microsoft.com/office/officeart/2005/8/layout/chevron2"/>
    <dgm:cxn modelId="{3B06A461-44EC-427D-8212-F67275708F2B}" type="presParOf" srcId="{3A148C0B-8C2D-491D-8222-43E4DD81B369}" destId="{A68DE1C0-4CE1-4837-A565-FB7623145C89}" srcOrd="0" destOrd="0" presId="urn:microsoft.com/office/officeart/2005/8/layout/chevron2"/>
    <dgm:cxn modelId="{5E2B14C1-3E58-44B3-BB4D-34D165EC94A8}" type="presParOf" srcId="{3A148C0B-8C2D-491D-8222-43E4DD81B369}" destId="{EA93FEDB-3F4B-47AB-A026-59A30BAAC6D8}" srcOrd="1" destOrd="0" presId="urn:microsoft.com/office/officeart/2005/8/layout/chevron2"/>
    <dgm:cxn modelId="{5CC159F4-8514-46A6-B166-D7C56C85D80B}" type="presParOf" srcId="{ACE52DB0-DD6F-4218-B255-31D77ACAF1FA}" destId="{4BFB647D-6D0F-4ED1-B2B1-95518826E9C1}" srcOrd="1" destOrd="0" presId="urn:microsoft.com/office/officeart/2005/8/layout/chevron2"/>
    <dgm:cxn modelId="{F3E191D1-BC79-4179-A2CA-1403D53E1462}" type="presParOf" srcId="{ACE52DB0-DD6F-4218-B255-31D77ACAF1FA}" destId="{32D16E15-D1D5-4BBA-A5D7-15D862A886D9}" srcOrd="2" destOrd="0" presId="urn:microsoft.com/office/officeart/2005/8/layout/chevron2"/>
    <dgm:cxn modelId="{54B2EDF1-72D0-472D-B69A-D8BECD4C0DDA}" type="presParOf" srcId="{32D16E15-D1D5-4BBA-A5D7-15D862A886D9}" destId="{92B2772E-62F8-410A-992E-366F89BFBCC8}" srcOrd="0" destOrd="0" presId="urn:microsoft.com/office/officeart/2005/8/layout/chevron2"/>
    <dgm:cxn modelId="{9D25E0EC-78F2-4CB9-A6B3-811798AA6E54}" type="presParOf" srcId="{32D16E15-D1D5-4BBA-A5D7-15D862A886D9}" destId="{FC5A1DD7-809F-4B07-B44B-D4B0B00CECF1}" srcOrd="1" destOrd="0" presId="urn:microsoft.com/office/officeart/2005/8/layout/chevron2"/>
    <dgm:cxn modelId="{97148912-5E8E-4D60-951E-EFA16A5815C7}" type="presParOf" srcId="{ACE52DB0-DD6F-4218-B255-31D77ACAF1FA}" destId="{9B73FCDC-C251-436E-9638-F2F5A93E07CA}" srcOrd="3" destOrd="0" presId="urn:microsoft.com/office/officeart/2005/8/layout/chevron2"/>
    <dgm:cxn modelId="{DE7D6AA7-D9E4-4378-BC8A-A4119F15FBB3}" type="presParOf" srcId="{ACE52DB0-DD6F-4218-B255-31D77ACAF1FA}" destId="{E94707BE-9889-4055-83C2-442D707B41D8}" srcOrd="4" destOrd="0" presId="urn:microsoft.com/office/officeart/2005/8/layout/chevron2"/>
    <dgm:cxn modelId="{03049758-3ED6-4590-8435-19C24946C3CD}" type="presParOf" srcId="{E94707BE-9889-4055-83C2-442D707B41D8}" destId="{685D24AD-B417-43D9-8645-86E611B7A59E}" srcOrd="0" destOrd="0" presId="urn:microsoft.com/office/officeart/2005/8/layout/chevron2"/>
    <dgm:cxn modelId="{4547A839-1F4E-49BF-8EF8-ED890125378C}" type="presParOf" srcId="{E94707BE-9889-4055-83C2-442D707B41D8}" destId="{41C73D0B-ADA2-479E-82AA-D0E046AE2AE7}" srcOrd="1" destOrd="0" presId="urn:microsoft.com/office/officeart/2005/8/layout/chevron2"/>
    <dgm:cxn modelId="{8FFDBFAE-9C12-4C9C-BF09-C2F414223F38}" type="presParOf" srcId="{ACE52DB0-DD6F-4218-B255-31D77ACAF1FA}" destId="{3B25B979-B939-4ED8-9391-09EC1A98080F}" srcOrd="5" destOrd="0" presId="urn:microsoft.com/office/officeart/2005/8/layout/chevron2"/>
    <dgm:cxn modelId="{B7EC57AF-3B1F-456A-B011-F46A5DAAB33E}" type="presParOf" srcId="{ACE52DB0-DD6F-4218-B255-31D77ACAF1FA}" destId="{2BB4015B-CCD1-49FD-B676-6C84FF2B39AA}" srcOrd="6" destOrd="0" presId="urn:microsoft.com/office/officeart/2005/8/layout/chevron2"/>
    <dgm:cxn modelId="{60BD3DE9-BD36-4310-8240-EFAB15D9450D}" type="presParOf" srcId="{2BB4015B-CCD1-49FD-B676-6C84FF2B39AA}" destId="{F5CF157C-3748-4F2F-A5A7-9524639C312C}" srcOrd="0" destOrd="0" presId="urn:microsoft.com/office/officeart/2005/8/layout/chevron2"/>
    <dgm:cxn modelId="{C729BF44-67AD-448B-AB12-97CC0231BDAB}" type="presParOf" srcId="{2BB4015B-CCD1-49FD-B676-6C84FF2B39AA}" destId="{810EA7B8-B50D-461E-8760-9FE3FDD96390}" srcOrd="1" destOrd="0" presId="urn:microsoft.com/office/officeart/2005/8/layout/chevron2"/>
    <dgm:cxn modelId="{32A7390A-F9C2-4F43-8A62-B01F3C752BDB}" type="presParOf" srcId="{ACE52DB0-DD6F-4218-B255-31D77ACAF1FA}" destId="{AE07C5F8-6F1B-43F8-9C45-CE7D46AE84BC}" srcOrd="7" destOrd="0" presId="urn:microsoft.com/office/officeart/2005/8/layout/chevron2"/>
    <dgm:cxn modelId="{8135F629-8E9F-48AB-890C-FA3DABE04CA3}" type="presParOf" srcId="{ACE52DB0-DD6F-4218-B255-31D77ACAF1FA}" destId="{E6164296-8F9F-4220-8076-B306B4BB70D1}" srcOrd="8" destOrd="0" presId="urn:microsoft.com/office/officeart/2005/8/layout/chevron2"/>
    <dgm:cxn modelId="{05F39C67-7BCC-40FA-8406-8ECFEDEF61DB}" type="presParOf" srcId="{E6164296-8F9F-4220-8076-B306B4BB70D1}" destId="{60FE7A1A-6D73-4A7C-BF28-9EE31048C190}" srcOrd="0" destOrd="0" presId="urn:microsoft.com/office/officeart/2005/8/layout/chevron2"/>
    <dgm:cxn modelId="{A9B4D9FD-614E-4773-83B7-2B0B1B8C40FC}" type="presParOf" srcId="{E6164296-8F9F-4220-8076-B306B4BB70D1}" destId="{0EF4A376-68FB-45AB-BE95-22E03BB1CA6D}" srcOrd="1" destOrd="0" presId="urn:microsoft.com/office/officeart/2005/8/layout/chevron2"/>
    <dgm:cxn modelId="{209ADCC8-B956-4348-9C63-4061647D8E28}" type="presParOf" srcId="{ACE52DB0-DD6F-4218-B255-31D77ACAF1FA}" destId="{69AB08F8-D900-4FFF-AD75-1951CEE96467}" srcOrd="9" destOrd="0" presId="urn:microsoft.com/office/officeart/2005/8/layout/chevron2"/>
    <dgm:cxn modelId="{77351019-4762-4413-8715-2BFA2D3DE2C9}" type="presParOf" srcId="{ACE52DB0-DD6F-4218-B255-31D77ACAF1FA}" destId="{62ABE234-83F6-4A19-B95C-33C70AEDA445}" srcOrd="10" destOrd="0" presId="urn:microsoft.com/office/officeart/2005/8/layout/chevron2"/>
    <dgm:cxn modelId="{25F7559C-3C91-4709-AAFB-F9E321C3EA2D}" type="presParOf" srcId="{62ABE234-83F6-4A19-B95C-33C70AEDA445}" destId="{9227FEA0-F73C-4A62-89F9-E91A9834E681}" srcOrd="0" destOrd="0" presId="urn:microsoft.com/office/officeart/2005/8/layout/chevron2"/>
    <dgm:cxn modelId="{2998069B-6DD4-45C2-A2FE-E68DAB39A5E9}" type="presParOf" srcId="{62ABE234-83F6-4A19-B95C-33C70AEDA445}" destId="{3DCCA799-0CF8-440B-8D54-B827D4FC23D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CEF198-09F8-4A54-9944-33249905BCE0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82A75C-31D7-42EE-B35E-F274D664A61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E867E-EA8C-42E6-8435-77F5F29AC8D5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A9E36B-7AC7-4ED4-8076-8EC56B069F5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89BE6-9634-4DC3-B95D-2C910B3B1322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23920-6256-4897-9228-76A12262AE5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3FC97-B04E-4EFD-B363-6D910078CB83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62F45D-D723-4002-B69C-BFC0F4BF432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113958-223D-4443-AA01-E51ED1F3D618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E78D07-C29E-4397-B36C-5B3996F333C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C6810-0409-4A95-80D2-51C5099EC14C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0F410-7885-4FBD-9328-6E1EF28DC15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C3502A-DE6E-4A14-9121-541CFAE105C4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E16173-F4C1-4EA7-9D91-0546C7AF388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1E6C7-B82C-4A87-9C20-424525E675B6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FE1F1-0DD5-4A5D-BBE1-E14CEFCBDE3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CA1E15F-A6F2-465B-B852-FCF2F3510D97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5DC671-7B52-4B0C-8362-AC0B26FBA15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552435-39B0-49D2-BEB7-05983B66F765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E4BC9-93C9-4ED2-BC3D-E911E00C778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eaLnBrk="1" fontAlgn="auto" hangingPunct="1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0B23211-C7B9-4B1B-BD73-D4F94B5C28B3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F8A09-BF39-49F5-B145-AE7321AEFB1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E18A580-3E1F-4F22-B3C8-A93127F6194A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B5A788"/>
                </a:solidFill>
                <a:latin typeface="Corbel" pitchFamily="34" charset="0"/>
              </a:defRPr>
            </a:lvl1pPr>
          </a:lstStyle>
          <a:p>
            <a:fld id="{C645608C-D485-4DA6-9943-48C24D8CB5BD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0" r:id="rId2"/>
    <p:sldLayoutId id="2147483786" r:id="rId3"/>
    <p:sldLayoutId id="2147483781" r:id="rId4"/>
    <p:sldLayoutId id="2147483787" r:id="rId5"/>
    <p:sldLayoutId id="2147483782" r:id="rId6"/>
    <p:sldLayoutId id="2147483788" r:id="rId7"/>
    <p:sldLayoutId id="2147483789" r:id="rId8"/>
    <p:sldLayoutId id="2147483790" r:id="rId9"/>
    <p:sldLayoutId id="2147483783" r:id="rId10"/>
    <p:sldLayoutId id="214748378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logopediya.pro/data/160903/2142438554141405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25" y="0"/>
            <a:ext cx="36099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313" y="2357438"/>
            <a:ext cx="7407275" cy="147161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Новая редакция ФГОС НОО: методология, методика, технология.</a:t>
            </a:r>
            <a:endParaRPr lang="ru-RU" sz="4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25" y="4857750"/>
            <a:ext cx="8143875" cy="1071563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Учитель начальных классов МКОУ «Никольская СОШ» Сопина Л.Ю.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88" y="0"/>
            <a:ext cx="8501062" cy="107156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2">
                    <a:satMod val="130000"/>
                  </a:schemeClr>
                </a:solidFill>
              </a:rPr>
              <a:t>Классификация методов обучения: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50" y="428625"/>
            <a:ext cx="6929438" cy="85725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 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Типы уроков по ФГОС: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b="1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18435" name="Picture 2" descr="https://integral.mskobr.ru/files/Fgos/fgos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0"/>
            <a:ext cx="103822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214546" y="1447800"/>
          <a:ext cx="6357982" cy="44815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8437" name="Picture 2" descr="https://integral.mskobr.ru/files/Fgos/fgos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0"/>
            <a:ext cx="103822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50" y="0"/>
            <a:ext cx="7143750" cy="128587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400" b="1" dirty="0" smtClean="0">
                <a:solidFill>
                  <a:schemeClr val="tx2">
                    <a:satMod val="130000"/>
                  </a:schemeClr>
                </a:solidFill>
              </a:rPr>
              <a:t>Педагогические технологии в начальной школе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b="1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19459" name="Picture 2" descr="https://integral.mskobr.ru/files/Fgos/fgos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0"/>
            <a:ext cx="103822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2" descr="https://integral.mskobr.ru/files/Fgos/fgos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0"/>
            <a:ext cx="103822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www.usshuttersandblinds.com/wp-content/uploads/2017/04/degrade_photos_roux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142875"/>
            <a:ext cx="8791575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</a:rPr>
              <a:t>Педагогические технологии, используемые  в моей работе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86500" y="4786313"/>
            <a:ext cx="2643188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Здоровьесберегающие</a:t>
            </a:r>
            <a:r>
              <a:rPr lang="ru-RU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технологии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7188" y="4786313"/>
            <a:ext cx="585787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Информационно- коммуникационные технологии</a:t>
            </a:r>
          </a:p>
        </p:txBody>
      </p:sp>
      <p:pic>
        <p:nvPicPr>
          <p:cNvPr id="20486" name="Picture 11" descr="H:\IMG_20190823_1156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8" y="1500188"/>
            <a:ext cx="2386012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Рисунок 11" descr="IMG_20190823_11593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500" y="1928813"/>
            <a:ext cx="333375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12" descr="H:\IMG_20190823_11220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57938" y="1500188"/>
            <a:ext cx="2411412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16" descr="https://30znam-mdou8.caduk.ru/images/5ebc5b5c72d7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5500688"/>
            <a:ext cx="914400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www.usshuttersandblinds.com/wp-content/uploads/2017/04/degrade_photos_roux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571625" y="4857750"/>
            <a:ext cx="60277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Технология проектной  деятельности</a:t>
            </a:r>
          </a:p>
        </p:txBody>
      </p:sp>
      <p:pic>
        <p:nvPicPr>
          <p:cNvPr id="21508" name="Picture 11" descr="F:\IMG_20190823_1104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14688" y="1214438"/>
            <a:ext cx="2743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12" descr="F:\IMG_20190823_11122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313" y="928688"/>
            <a:ext cx="2857500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13" descr="F:\IMG_20190823_10470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43625" y="928688"/>
            <a:ext cx="2786063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10" descr="https://avatars.mds.yandex.net/get-pdb/1378219/9dc390ec-ff7e-4bb4-a141-9849092a0b92/s1200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14875" y="4643438"/>
            <a:ext cx="442912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www.usshuttersandblinds.com/wp-content/uploads/2017/04/degrade_photos_roux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85750" y="4929188"/>
            <a:ext cx="5786438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Групповая и парная работа</a:t>
            </a:r>
          </a:p>
        </p:txBody>
      </p:sp>
      <p:pic>
        <p:nvPicPr>
          <p:cNvPr id="22532" name="Picture 2" descr="F:\IMG_20190823_1051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1143000"/>
            <a:ext cx="2786063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3" descr="F:\IMG_20190823_11093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14688" y="1143000"/>
            <a:ext cx="2738437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215063" y="4857750"/>
            <a:ext cx="2714625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Технология использования игровых методов</a:t>
            </a:r>
          </a:p>
        </p:txBody>
      </p:sp>
      <p:pic>
        <p:nvPicPr>
          <p:cNvPr id="22535" name="Рисунок 4" descr="IMG_20130108_185932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72188" y="1143000"/>
            <a:ext cx="271462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www.usshuttersandblinds.com/wp-content/uploads/2017/04/degrade_photos_roux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AutoShape 2" descr="https://ds05.infourok.ru/uploads/ex/100b/0000100a-46ec61ca/hello_html_19624cf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altLang="ru-RU">
              <a:latin typeface="Corbel" pitchFamily="34" charset="0"/>
            </a:endParaRPr>
          </a:p>
        </p:txBody>
      </p:sp>
      <p:pic>
        <p:nvPicPr>
          <p:cNvPr id="23556" name="Picture 3" descr="F:\IMG_20190823_1049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813" y="85725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4" descr="F:\IMG_20190823_11015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18100" y="842963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785813" y="5572125"/>
            <a:ext cx="7786687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Ученики занимают призовые места в конкурсах и соревнованиях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www.usshuttersandblinds.com/wp-content/uploads/2017/04/degrade_photos_roux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42875"/>
            <a:ext cx="7862888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</a:rPr>
              <a:t>Активная </a:t>
            </a:r>
            <a:r>
              <a:rPr lang="ru-RU" sz="3600" b="1" dirty="0" err="1" smtClean="0">
                <a:solidFill>
                  <a:schemeClr val="tx2">
                    <a:satMod val="130000"/>
                  </a:schemeClr>
                </a:solidFill>
              </a:rPr>
              <a:t>учебно</a:t>
            </a: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</a:rPr>
              <a:t>–познавательная деятельность обучающихся</a:t>
            </a:r>
          </a:p>
        </p:txBody>
      </p:sp>
      <p:pic>
        <p:nvPicPr>
          <p:cNvPr id="24580" name="Рисунок 3" descr="IMG_20170117_12171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313" y="2000250"/>
            <a:ext cx="2643187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5500688"/>
            <a:ext cx="2928938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Акция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«Покормите птиц зимой»</a:t>
            </a:r>
          </a:p>
        </p:txBody>
      </p:sp>
      <p:pic>
        <p:nvPicPr>
          <p:cNvPr id="24582" name="Рисунок 6" descr="i (2)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00750" y="1285875"/>
            <a:ext cx="2928938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929313" y="3357563"/>
            <a:ext cx="295592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Участие в конкурсе инсценированной сказки</a:t>
            </a:r>
          </a:p>
        </p:txBody>
      </p:sp>
      <p:pic>
        <p:nvPicPr>
          <p:cNvPr id="24584" name="Рисунок 8" descr="i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71813" y="1285875"/>
            <a:ext cx="2786062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071813" y="3357563"/>
            <a:ext cx="2786062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Конкурс инсценированной песни</a:t>
            </a:r>
          </a:p>
        </p:txBody>
      </p:sp>
      <p:pic>
        <p:nvPicPr>
          <p:cNvPr id="24586" name="Рисунок 3" descr="i (4)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00563" y="4000500"/>
            <a:ext cx="300037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500563" y="6211888"/>
            <a:ext cx="300037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Конкурс                                                 «А ну-ка, мальчики!»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3" descr="IMG_20130108_18452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57275" y="2487613"/>
            <a:ext cx="3122613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Рисунок 5" descr="IMG_20171028_11343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94238" y="2500313"/>
            <a:ext cx="400050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057275" y="4987925"/>
            <a:ext cx="31432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Урок «Прощание с Азбукой»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14875" y="5000625"/>
            <a:ext cx="40719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Праздник «В гостях у осени»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928688" y="571500"/>
            <a:ext cx="8215312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u="sng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Школьник нового типа</a:t>
            </a:r>
            <a:r>
              <a:rPr lang="ru-RU" sz="20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- внутренне свободный, любящий и умеющий творчески относиться к действительности, к другим людям, способный не только решить старую, но и поставить новую проблему, способный делать осознанный выбор и самостоятельные решения.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Содержимое 3" descr="Публикация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00125" y="0"/>
            <a:ext cx="8143875" cy="6858000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logopediya.pro/data/160903/2142438554141405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25" y="0"/>
            <a:ext cx="36099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25" y="2357438"/>
            <a:ext cx="7764463" cy="147161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defRPr/>
            </a:pPr>
            <a:r>
              <a:rPr lang="ru-RU" sz="2800" i="1" dirty="0" smtClean="0"/>
              <a:t>Живем в эпоху </a:t>
            </a:r>
            <a:r>
              <a:rPr lang="ru-RU" sz="2800" i="1" dirty="0" err="1" smtClean="0"/>
              <a:t>нанотехнологий</a:t>
            </a:r>
            <a:r>
              <a:rPr lang="ru-RU" sz="2800" i="1" dirty="0" smtClean="0"/>
              <a:t>,</a:t>
            </a:r>
            <a:br>
              <a:rPr lang="ru-RU" sz="2800" i="1" dirty="0" smtClean="0"/>
            </a:br>
            <a:r>
              <a:rPr lang="ru-RU" sz="2800" i="1" dirty="0" smtClean="0"/>
              <a:t>И каждый год дает нам новый старт,</a:t>
            </a:r>
            <a:br>
              <a:rPr lang="ru-RU" sz="2800" i="1" dirty="0" smtClean="0"/>
            </a:br>
            <a:r>
              <a:rPr lang="ru-RU" sz="2800" i="1" dirty="0" smtClean="0"/>
              <a:t>То освоение журналов электронных,</a:t>
            </a:r>
            <a:br>
              <a:rPr lang="ru-RU" sz="2800" i="1" dirty="0" smtClean="0"/>
            </a:br>
            <a:r>
              <a:rPr lang="ru-RU" sz="2800" i="1" dirty="0" smtClean="0"/>
              <a:t>А ныне новый наш образовательный стандарт.</a:t>
            </a:r>
            <a:endParaRPr lang="ru-RU" sz="2800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50" y="0"/>
            <a:ext cx="6929438" cy="15001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Стандарт ФГОС выдвигает три группы требований: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435100" y="1785926"/>
          <a:ext cx="7499350" cy="4462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44" name="Picture 2" descr="https://integral.mskobr.ru/files/Fgos/fgos2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1563" y="0"/>
            <a:ext cx="103822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50" y="0"/>
            <a:ext cx="6929438" cy="150018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Требования к результатам обучения </a:t>
            </a:r>
          </a:p>
        </p:txBody>
      </p:sp>
      <p:pic>
        <p:nvPicPr>
          <p:cNvPr id="11267" name="Picture 2" descr="https://integral.mskobr.ru/files/Fgos/fgos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0"/>
            <a:ext cx="103822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714480" y="1447800"/>
          <a:ext cx="793435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50" y="0"/>
            <a:ext cx="6572250" cy="10001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900" b="1" dirty="0" smtClean="0">
                <a:solidFill>
                  <a:schemeClr val="tx2">
                    <a:satMod val="130000"/>
                  </a:schemeClr>
                </a:solidFill>
              </a:rPr>
              <a:t>Личные </a:t>
            </a:r>
            <a:r>
              <a:rPr lang="ru-RU" sz="3900" b="1" dirty="0" err="1" smtClean="0">
                <a:solidFill>
                  <a:schemeClr val="tx2">
                    <a:satMod val="130000"/>
                  </a:schemeClr>
                </a:solidFill>
              </a:rPr>
              <a:t>портфолио</a:t>
            </a:r>
            <a:endParaRPr lang="ru-RU" sz="3900" b="1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12291" name="Picture 3" descr="F:\IMG_20190823_11005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14688" y="2000250"/>
            <a:ext cx="2500312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5" descr="F:\IMG_20190823_1056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8" y="857250"/>
            <a:ext cx="2500312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42875" y="5357813"/>
            <a:ext cx="5929313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В </a:t>
            </a:r>
            <a:r>
              <a:rPr lang="ru-RU" b="1" dirty="0" err="1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портфолио</a:t>
            </a:r>
            <a:r>
              <a:rPr lang="ru-RU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можно отследить и личные предметные достижения. В него включён и раздел личных достижений во внеурочной деятельности.</a:t>
            </a:r>
          </a:p>
        </p:txBody>
      </p:sp>
      <p:pic>
        <p:nvPicPr>
          <p:cNvPr id="12294" name="Picture 7" descr="H:\IMG_20190823_11144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72188" y="2928938"/>
            <a:ext cx="2517775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50" y="0"/>
            <a:ext cx="6572250" cy="10001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900" b="1" dirty="0" err="1" smtClean="0">
                <a:solidFill>
                  <a:schemeClr val="tx2">
                    <a:satMod val="130000"/>
                  </a:schemeClr>
                </a:solidFill>
              </a:rPr>
              <a:t>Разноуровневая</a:t>
            </a:r>
            <a:r>
              <a:rPr lang="ru-RU" sz="3900" b="1" dirty="0" smtClean="0">
                <a:solidFill>
                  <a:schemeClr val="tx2">
                    <a:satMod val="130000"/>
                  </a:schemeClr>
                </a:solidFill>
              </a:rPr>
              <a:t>  дифференциация обучения 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1524000" y="1397000"/>
          <a:ext cx="7477156" cy="5318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316" name="Picture 2" descr="https://integral.mskobr.ru/files/Fgos/fgos2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1563" y="0"/>
            <a:ext cx="103822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8" descr="https://avatars.mds.yandex.net/get-pdb/1519478/5748f625-2cd2-4dd8-9488-32502dc3e59f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2988" y="5286375"/>
            <a:ext cx="221456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2" descr="https://im0-tub-ru.yandex.net/i?id=3f6a1813ce7a9595e29c76ee2f665cce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64238" y="714375"/>
            <a:ext cx="317976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8175" y="0"/>
            <a:ext cx="8505825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Формы организаций учебных занятий </a:t>
            </a:r>
          </a:p>
        </p:txBody>
      </p:sp>
      <p:pic>
        <p:nvPicPr>
          <p:cNvPr id="14341" name="Рисунок 3" descr="IMG_20170302_095542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75" y="1071563"/>
            <a:ext cx="2678113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4" descr="IMG_20130106_061009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28938" y="1643063"/>
            <a:ext cx="300037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Рисунок 5" descr="IMG_20170302_102844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00750" y="3786188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42875" y="4643438"/>
            <a:ext cx="271462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Открытый урок по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математике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28938" y="5643563"/>
            <a:ext cx="300037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Индивидуальное занятие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91200" y="6072188"/>
            <a:ext cx="3352800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Заседание клуба «Почемучки»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313" y="0"/>
            <a:ext cx="7497762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2">
                    <a:satMod val="130000"/>
                  </a:schemeClr>
                </a:solidFill>
              </a:rPr>
              <a:t>Системно-деятельностный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 подход обеспечивает: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3786190"/>
            <a:ext cx="2286016" cy="114300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наличие у детей познавательного мотива</a:t>
            </a:r>
          </a:p>
        </p:txBody>
      </p:sp>
      <p:pic>
        <p:nvPicPr>
          <p:cNvPr id="15366" name="Picture 6" descr="http://glyb.ushachi.edu.by/ru/sm.aspx?guid=174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1000125"/>
            <a:ext cx="6429375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28596" y="5143512"/>
            <a:ext cx="2286016" cy="114300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выполнение определённых действий для приобретения недостающих знаний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786050" y="5572140"/>
            <a:ext cx="2286016" cy="114300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>
                <a:solidFill>
                  <a:srgbClr val="000000"/>
                </a:solidFill>
              </a:rPr>
              <a:t> </a:t>
            </a:r>
            <a:r>
              <a:rPr lang="ru-RU" sz="14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выявление и освоение способа действия, позволяющего осознанно применять приобретённые знания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143504" y="5572140"/>
            <a:ext cx="2286016" cy="114300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>
                <a:solidFill>
                  <a:srgbClr val="000000"/>
                </a:solidFill>
              </a:rPr>
              <a:t>  </a:t>
            </a:r>
            <a:r>
              <a:rPr lang="ru-RU" sz="14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формирование умения контролировать свои действия – как после их завершения, так и по ходу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857984" y="4357694"/>
            <a:ext cx="2143172" cy="114300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>
                <a:solidFill>
                  <a:srgbClr val="000000"/>
                </a:solidFill>
              </a:rPr>
              <a:t>  </a:t>
            </a:r>
            <a:r>
              <a:rPr lang="ru-RU" sz="14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включение содержания обучения в контекст решения значимых жизненных задач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1538" y="0"/>
          <a:ext cx="807246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652</TotalTime>
  <Words>349</Words>
  <Application>Microsoft Office PowerPoint</Application>
  <PresentationFormat>Экран (4:3)</PresentationFormat>
  <Paragraphs>76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Corbel</vt:lpstr>
      <vt:lpstr>Wingdings 2</vt:lpstr>
      <vt:lpstr>Verdana</vt:lpstr>
      <vt:lpstr>Calibri</vt:lpstr>
      <vt:lpstr>Gill Sans MT</vt:lpstr>
      <vt:lpstr>Tahoma</vt:lpstr>
      <vt:lpstr>Солнцестояние</vt:lpstr>
      <vt:lpstr>Новая редакция ФГОС НОО: методология, методика, технология.</vt:lpstr>
      <vt:lpstr>Живем в эпоху нанотехнологий, И каждый год дает нам новый старт, То освоение журналов электронных, А ныне новый наш образовательный стандарт.</vt:lpstr>
      <vt:lpstr>Стандарт ФГОС выдвигает три группы требований:</vt:lpstr>
      <vt:lpstr>Требования к результатам обучения </vt:lpstr>
      <vt:lpstr>Личные портфолио</vt:lpstr>
      <vt:lpstr>Разноуровневая  дифференциация обучения </vt:lpstr>
      <vt:lpstr>Формы организаций учебных занятий </vt:lpstr>
      <vt:lpstr>Системно-деятельностный подход обеспечивает: </vt:lpstr>
      <vt:lpstr>Слайд 9</vt:lpstr>
      <vt:lpstr>Классификация методов обучения:</vt:lpstr>
      <vt:lpstr> Типы уроков по ФГОС: </vt:lpstr>
      <vt:lpstr> Педагогические технологии в начальной школе </vt:lpstr>
      <vt:lpstr>Педагогические технологии, используемые  в моей работе</vt:lpstr>
      <vt:lpstr>Слайд 14</vt:lpstr>
      <vt:lpstr>Слайд 15</vt:lpstr>
      <vt:lpstr>Слайд 16</vt:lpstr>
      <vt:lpstr>Активная учебно–познавательная деятельность обучающихся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Новая редакция ФГОС ТНОО: методология, методика, технология.</dc:title>
  <dc:creator>Евгений</dc:creator>
  <cp:lastModifiedBy>Евгений</cp:lastModifiedBy>
  <cp:revision>79</cp:revision>
  <dcterms:created xsi:type="dcterms:W3CDTF">2019-08-18T09:48:21Z</dcterms:created>
  <dcterms:modified xsi:type="dcterms:W3CDTF">2020-03-29T19:39:25Z</dcterms:modified>
</cp:coreProperties>
</file>