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«Кустарники»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ГБДОУ №37 Невского района Санкт-Петербурга</a:t>
            </a:r>
          </a:p>
          <a:p>
            <a:r>
              <a:rPr lang="ru-RU" dirty="0" smtClean="0"/>
              <a:t>Воспитатель Робина Катерина Сергеевна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61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7737" y="720762"/>
            <a:ext cx="9495817" cy="4120179"/>
          </a:xfrm>
        </p:spPr>
        <p:txBody>
          <a:bodyPr>
            <a:normAutofit/>
          </a:bodyPr>
          <a:lstStyle/>
          <a:p>
            <a:r>
              <a:rPr lang="ru-RU" dirty="0" smtClean="0"/>
              <a:t>1.Шиповник.</a:t>
            </a:r>
            <a:br>
              <a:rPr lang="ru-RU" dirty="0" smtClean="0"/>
            </a:br>
            <a:r>
              <a:rPr lang="ru-RU" dirty="0" smtClean="0"/>
              <a:t>2.Калина.</a:t>
            </a:r>
            <a:br>
              <a:rPr lang="ru-RU" dirty="0" smtClean="0"/>
            </a:br>
            <a:r>
              <a:rPr lang="ru-RU" dirty="0" smtClean="0"/>
              <a:t>3.Сирень.</a:t>
            </a:r>
            <a:br>
              <a:rPr lang="ru-RU" dirty="0" smtClean="0"/>
            </a:br>
            <a:r>
              <a:rPr lang="ru-RU" dirty="0" smtClean="0"/>
              <a:t>4.Лещина (орешник).</a:t>
            </a:r>
            <a:br>
              <a:rPr lang="ru-RU" dirty="0" smtClean="0"/>
            </a:br>
            <a:r>
              <a:rPr lang="ru-RU" dirty="0" smtClean="0"/>
              <a:t>5.Малина.</a:t>
            </a:r>
            <a:br>
              <a:rPr lang="ru-RU" dirty="0" smtClean="0"/>
            </a:br>
            <a:r>
              <a:rPr lang="ru-RU" dirty="0" smtClean="0"/>
              <a:t>6.Черника.</a:t>
            </a:r>
            <a:br>
              <a:rPr lang="ru-RU" dirty="0" smtClean="0"/>
            </a:br>
            <a:r>
              <a:rPr lang="ru-RU" dirty="0" smtClean="0"/>
              <a:t>7.Брусника.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39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045" y="494851"/>
            <a:ext cx="7476564" cy="586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36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740" y="505609"/>
            <a:ext cx="7605658" cy="585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0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229" y="516367"/>
            <a:ext cx="7282926" cy="584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74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3801" y="494852"/>
            <a:ext cx="7422777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32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472" y="494852"/>
            <a:ext cx="7214066" cy="586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929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3501" y="494853"/>
            <a:ext cx="7013986" cy="586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980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561" y="494852"/>
            <a:ext cx="7605656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0911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</TotalTime>
  <Words>16</Words>
  <Application>Microsoft Office PowerPoint</Application>
  <PresentationFormat>Широкоэкранный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ПРЕЗЕНТАЦИЯ «Кустарники»</vt:lpstr>
      <vt:lpstr>1.Шиповник. 2.Калина. 3.Сирень. 4.Лещина (орешник). 5.Малина. 6.Черника. 7.Брусника.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«Кустарники»</dc:title>
  <dc:creator>Дмитрий</dc:creator>
  <cp:lastModifiedBy>Дмитрий</cp:lastModifiedBy>
  <cp:revision>6</cp:revision>
  <dcterms:created xsi:type="dcterms:W3CDTF">2020-03-29T13:30:26Z</dcterms:created>
  <dcterms:modified xsi:type="dcterms:W3CDTF">2020-03-29T14:51:49Z</dcterms:modified>
</cp:coreProperties>
</file>