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308" r:id="rId4"/>
    <p:sldId id="258" r:id="rId5"/>
    <p:sldId id="301" r:id="rId6"/>
    <p:sldId id="274" r:id="rId7"/>
    <p:sldId id="311" r:id="rId8"/>
    <p:sldId id="312" r:id="rId9"/>
    <p:sldId id="314" r:id="rId10"/>
    <p:sldId id="309" r:id="rId11"/>
    <p:sldId id="310" r:id="rId12"/>
    <p:sldId id="313" r:id="rId13"/>
    <p:sldId id="303" r:id="rId14"/>
    <p:sldId id="315" r:id="rId15"/>
    <p:sldId id="316" r:id="rId16"/>
    <p:sldId id="317" r:id="rId17"/>
    <p:sldId id="30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36" autoAdjust="0"/>
    <p:restoredTop sz="94660"/>
  </p:normalViewPr>
  <p:slideViewPr>
    <p:cSldViewPr>
      <p:cViewPr>
        <p:scale>
          <a:sx n="75" d="100"/>
          <a:sy n="75" d="100"/>
        </p:scale>
        <p:origin x="-1080" y="-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0C7B2-4535-4270-90AF-46CDDB324EEB}" type="datetimeFigureOut">
              <a:rPr lang="ru-RU" smtClean="0"/>
              <a:pPr/>
              <a:t>02.03.2018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3F001-3ADD-47F4-9BEB-1B1C35F930A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3F001-3ADD-47F4-9BEB-1B1C35F930AC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03DD9-5240-4DFD-B9B8-9650E8CCC1DD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F9551-38A7-486B-AB2C-776D56F099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78AB8-0629-412E-830C-49DBB3EC1769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C80D5-05ED-4C55-9691-E871DF97A5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597CF-4D8A-4F6C-99D4-832E3CE330B3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F0F1E-7C9F-4AC6-975C-82DAEED5DA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FA2A6-E5FA-4ACF-B768-9D2BEDCF4C71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41DCD-311F-434A-93E6-CC43154344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F292A-9D9F-4932-A06C-5901C9EB0CD7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AEE63-6993-4565-805B-A97EB3173A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5095E-E5C8-458D-92B4-3E6045216B22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0C38B-115A-4A35-944B-7686159E58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6AE08-0217-4175-8994-0B6390B31A4F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4C4D8-FEE3-46F1-A7CD-7F769FA225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AB601-F8EE-4264-B92F-539997083471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2F8B1-6F62-4250-A516-FB803CA643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A29BB-E8FC-4783-A016-39D8EAF52DA1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D4F9B-372B-44F5-8BFE-0B63C8BD71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E2CA3-2BCD-4C55-B039-1EE8193ADB6D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A9977-AE4C-4998-A0E2-C6E50D50B7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EA666-066B-4BB9-828A-A298ACF7AF24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C7BA2-C044-4075-89FC-B6C7D835A2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60BE8F-8F29-4D3F-86E0-827B6726CB95}" type="datetimeFigureOut">
              <a:rPr lang="ru-RU"/>
              <a:pPr>
                <a:defRPr/>
              </a:pPr>
              <a:t>02.03.2018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3A0500-AC0F-45B4-A104-44894E49FB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308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29" r:id="rId2"/>
    <p:sldLayoutId id="2147483838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9" r:id="rId9"/>
    <p:sldLayoutId id="2147483835" r:id="rId10"/>
    <p:sldLayoutId id="2147483836" r:id="rId11"/>
  </p:sldLayoutIdLst>
  <p:transition>
    <p:wheel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792" y="3284984"/>
            <a:ext cx="7851648" cy="1828800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Воспитательная программа</a:t>
            </a:r>
            <a:br>
              <a:rPr lang="ru-RU" dirty="0" smtClean="0"/>
            </a:br>
            <a:r>
              <a:rPr lang="ru-RU" dirty="0" smtClean="0"/>
              <a:t>Цыреновой </a:t>
            </a:r>
            <a:r>
              <a:rPr lang="ru-RU" dirty="0" err="1" smtClean="0"/>
              <a:t>Соёлмы</a:t>
            </a:r>
            <a:r>
              <a:rPr lang="ru-RU" dirty="0" smtClean="0"/>
              <a:t> </a:t>
            </a:r>
            <a:r>
              <a:rPr lang="ru-RU" dirty="0" err="1" smtClean="0"/>
              <a:t>Дамбажамсаевны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Воспитателя ГБОУ «Республиканской Мариинской школы интернат »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 программы: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57371"/>
          <a:ext cx="8229600" cy="4311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07156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Название и характеристика раздела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Рекомендуемый возраст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Количество часов.</a:t>
                      </a:r>
                    </a:p>
                  </a:txBody>
                  <a:tcPr marL="68580" marR="68580" marT="0" marB="0"/>
                </a:tc>
              </a:tr>
              <a:tr h="107156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1. Гигиена девочки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10 – 12 лет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</a:tr>
              <a:tr h="107156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2. Важно и жизненно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12 – 15 лет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107156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3. Все от А до 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Старше 15 лет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hee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561024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.</a:t>
            </a:r>
            <a:r>
              <a:rPr lang="ru-RU" dirty="0" smtClean="0"/>
              <a:t>  «</a:t>
            </a:r>
            <a:r>
              <a:rPr lang="ru-RU" b="1" dirty="0" smtClean="0"/>
              <a:t>Гигиена девочки</a:t>
            </a:r>
            <a:r>
              <a:rPr lang="ru-RU" dirty="0" smtClean="0"/>
              <a:t>»: раскрывает особенности развития девочек 10 – 12 лет, дает общие представления о строении женской репродуктивной системы. Содержит рекомендации по гигиене тела, обуви и одежды, гигиена питания и психогигиене, закаливание, предупреждение гинекологических заболеваний у девочек.</a:t>
            </a:r>
          </a:p>
          <a:p>
            <a:r>
              <a:rPr lang="ru-RU" b="1" dirty="0" smtClean="0"/>
              <a:t>  2. «Важно и жизненно».</a:t>
            </a:r>
            <a:r>
              <a:rPr lang="ru-RU" dirty="0" smtClean="0"/>
              <a:t>  Показывает </a:t>
            </a:r>
            <a:r>
              <a:rPr lang="ru-RU" dirty="0" err="1" smtClean="0"/>
              <a:t>анатомно</a:t>
            </a:r>
            <a:r>
              <a:rPr lang="ru-RU" dirty="0" smtClean="0"/>
              <a:t> -  физиологические  изменения, происходящие в организме девушки в переходном возрасте 12 – 15 лет. Рассматривает основные этапы полового созревания: последовательность развития вторичных половых признаков, первая менструация. Дать ответы на самые распространенные вопросы девушек – подростков о менструальном цикле. </a:t>
            </a:r>
          </a:p>
          <a:p>
            <a:r>
              <a:rPr lang="ru-RU" dirty="0" smtClean="0"/>
              <a:t>   </a:t>
            </a:r>
            <a:r>
              <a:rPr lang="ru-RU" b="1" dirty="0" smtClean="0"/>
              <a:t>3.  «Все от А до Я» </a:t>
            </a:r>
            <a:r>
              <a:rPr lang="ru-RU" dirty="0" smtClean="0"/>
              <a:t> предназначен для девушек старше 15 лет. Освещаются вопросы окончательного созревания женской репродуктивной системы. Заостряется внимание на </a:t>
            </a:r>
            <a:r>
              <a:rPr lang="ru-RU" sz="2000" dirty="0" smtClean="0"/>
              <a:t>главных</a:t>
            </a:r>
            <a:r>
              <a:rPr lang="ru-RU" dirty="0" smtClean="0"/>
              <a:t> духовных ценностях человека – уважении и любви. Раскрывает проблемы, возникающие при небрежном отношении к своему репродуктивному здоровью (нежелательная беременность, аборты, инфекции передающиеся половым путем, психологические травмы).    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r>
              <a:rPr lang="ru-RU" b="1" dirty="0" smtClean="0"/>
              <a:t>Планируемые результаты.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4681550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                                  Учащиеся </a:t>
            </a:r>
            <a:r>
              <a:rPr lang="ru-RU" sz="2000" b="1" dirty="0" smtClean="0"/>
              <a:t>должен знать: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анатомно-физиологические</a:t>
            </a:r>
            <a:r>
              <a:rPr lang="ru-RU" sz="2000" dirty="0" smtClean="0"/>
              <a:t> изменения  девочек в переходном возрасте;</a:t>
            </a:r>
          </a:p>
          <a:p>
            <a:r>
              <a:rPr lang="ru-RU" sz="2000" dirty="0" smtClean="0"/>
              <a:t>строение </a:t>
            </a:r>
            <a:r>
              <a:rPr lang="ru-RU" sz="2000" dirty="0" smtClean="0"/>
              <a:t>женской репродуктивной системы;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соблюдение режима дня для правильного развития организма и становления менструальной функции ;</a:t>
            </a:r>
          </a:p>
          <a:p>
            <a:r>
              <a:rPr lang="ru-RU" sz="2000" dirty="0" smtClean="0"/>
              <a:t>  </a:t>
            </a:r>
            <a:r>
              <a:rPr lang="ru-RU" sz="2000" dirty="0" smtClean="0"/>
              <a:t>вредные привычки и здоровье женщины несовместимы;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проблемы при небрежном отношении к своему репродуктивному здоровью (нежелательная беременность, аборты, инфекции передающиеся половым путем, психологические травмы);</a:t>
            </a:r>
          </a:p>
          <a:p>
            <a:r>
              <a:rPr lang="ru-RU" sz="2000" dirty="0" smtClean="0"/>
              <a:t>об </a:t>
            </a:r>
            <a:r>
              <a:rPr lang="ru-RU" sz="2000" dirty="0" smtClean="0"/>
              <a:t>инфекционных заболеваниях, которые передаются половым путем и их последствия в репродуктивной деятельности.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hee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4282" y="1000108"/>
            <a:ext cx="892971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Учащиеся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должны уметь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соблюдать личную гигиену девочки; интимную гигиену девушки;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следить за осанкой, заниматься утренней зарядкой, посещать секции, способствующие  формированию красивой фигуры и здоровью;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соблюдать правила закаливания  для укрепления здоровья;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ухаживать за телом, волосами, ногтями, лицом, зубами, ногами;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подбирать правильно одежду, обувь по сезону для сохранения здоровья;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управлять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своими эмоциями и быструю смену настроения в  период полового созревания у девочек;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составлять  меню рационального и сбалансированного питания в период полового созревания;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противостоять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вредным привычкам: курению, алкоголю и наркотикам.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txBody>
          <a:bodyPr/>
          <a:lstStyle/>
          <a:p>
            <a:r>
              <a:rPr lang="ru-RU" sz="4400" b="1" dirty="0" smtClean="0"/>
              <a:t>             Тематический план</a:t>
            </a:r>
            <a:br>
              <a:rPr lang="ru-RU" sz="4400" b="1" dirty="0" smtClean="0"/>
            </a:br>
            <a:r>
              <a:rPr lang="ru-RU" sz="4400" b="1" dirty="0" smtClean="0"/>
              <a:t>      «Жемчужина Вселенной»</a:t>
            </a:r>
            <a:endParaRPr lang="ru-RU" sz="4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616680"/>
          <a:ext cx="8229600" cy="5140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6572296"/>
                <a:gridCol w="642942"/>
                <a:gridCol w="471462"/>
              </a:tblGrid>
              <a:tr h="42112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Название темы</a:t>
                      </a: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Количество часов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8531">
                <a:tc grid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1. « Гигиена девочки ».</a:t>
                      </a:r>
                      <a:endParaRPr lang="ru-RU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п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1235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Введение знакомство с курсом «Жемчужина Вселенной»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35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Правильная осанка – залог красивой фигуры и здоровья девочки.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934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Уход за кожей и волосами  девочки. Практическая работа «Определение типа кожи лица»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2322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Правила ухода  за телом.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226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Одежда и здоровье девочки.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5762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Психоэмоциональное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состояние девочек. Психологический тренинг «Как преодолеть плохое настроение?».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0676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Закаливание организма в укреплении здоровья девочек.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2470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Правильное питание – залог здоровья и красоты девочек.  Практическая работа «Составление суточного рациона питания для девочки».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62"/>
          </a:xfrm>
        </p:spPr>
        <p:txBody>
          <a:bodyPr/>
          <a:lstStyle/>
          <a:p>
            <a:r>
              <a:rPr lang="ru-RU" b="1" dirty="0" smtClean="0"/>
              <a:t>2 . «Важно и жизненно»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143115"/>
          <a:ext cx="8229600" cy="3837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84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Строение и функции женской репродуктивной  системы.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75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Основные этапы полового развития девушки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536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Гигиена девушки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9757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Вредные привычки и их влияние на здоровье девушки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hee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«Все от А до Я»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71677"/>
          <a:ext cx="8229600" cy="4315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5929354"/>
                <a:gridCol w="928694"/>
                <a:gridCol w="685776"/>
              </a:tblGrid>
              <a:tr h="642943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Половое созревание девушки.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658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Влюбленность и любовь?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4146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Профилактика венерических заболеваний  для сохранения здоровья девушек.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4146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«Я – Жемчужина Вселенной!»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Выступление врача школы.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658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Творческое занятие защита буклета «Жемчужина Вселенной»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59658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   Итого: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500063" y="214313"/>
            <a:ext cx="8186737" cy="6429375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i="1" dirty="0" smtClean="0">
                <a:latin typeface="Arial Black" pitchFamily="34" charset="0"/>
              </a:rPr>
              <a:t>Мое кредо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684212" y="2133600"/>
            <a:ext cx="76025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   Три </a:t>
            </a:r>
            <a:r>
              <a:rPr lang="ru-RU" sz="3200" dirty="0" smtClean="0"/>
              <a:t>пути у человека, чтобы разумно поступать: первый: самый благородный, -размышление; второй, самый легкий, - подражание; третий самый горький, -опыт.</a:t>
            </a:r>
          </a:p>
          <a:p>
            <a:r>
              <a:rPr lang="ru-RU" sz="3200" dirty="0" smtClean="0"/>
              <a:t>                   </a:t>
            </a:r>
            <a:r>
              <a:rPr lang="ru-RU" sz="3200" dirty="0" smtClean="0"/>
              <a:t>                                 Конфуций</a:t>
            </a:r>
            <a:endParaRPr lang="ru-RU" sz="32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Воспитательная </a:t>
            </a:r>
            <a:r>
              <a:rPr lang="ru-RU" dirty="0" smtClean="0"/>
              <a:t>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        «</a:t>
            </a:r>
            <a:r>
              <a:rPr lang="ru-RU" sz="4000" dirty="0" smtClean="0"/>
              <a:t>Жемчужина Вселенной»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714620"/>
            <a:ext cx="7715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pPr algn="ctr"/>
            <a:r>
              <a:rPr lang="ru-RU" sz="4000" dirty="0" smtClean="0"/>
              <a:t>Женщина </a:t>
            </a:r>
            <a:r>
              <a:rPr lang="ru-RU" sz="4000" dirty="0" smtClean="0"/>
              <a:t>– жемчужина,</a:t>
            </a:r>
          </a:p>
          <a:p>
            <a:pPr algn="ctr"/>
            <a:r>
              <a:rPr lang="ru-RU" sz="4000" dirty="0" smtClean="0"/>
              <a:t>Здоровая женщина – счастливая семья,</a:t>
            </a:r>
          </a:p>
          <a:p>
            <a:pPr algn="ctr"/>
            <a:r>
              <a:rPr lang="ru-RU" sz="4000" dirty="0" smtClean="0"/>
              <a:t>Продолжение рода человека.</a:t>
            </a:r>
            <a:endParaRPr lang="ru-RU" sz="4000" dirty="0"/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Цель программы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4000" dirty="0" smtClean="0"/>
          </a:p>
          <a:p>
            <a:pPr algn="ctr" eaLnBrk="1" hangingPunct="1">
              <a:buNone/>
            </a:pPr>
            <a:r>
              <a:rPr lang="ru-RU" sz="3200" dirty="0" smtClean="0"/>
              <a:t>воспитание гигиенической и духовной культуры у девочек и девушек, обучение навыкам, способствующим сохранению  и укреплению репродуктивного здоровья.</a:t>
            </a:r>
          </a:p>
          <a:p>
            <a:pPr eaLnBrk="1" hangingPunct="1">
              <a:buNone/>
            </a:pPr>
            <a:endParaRPr lang="ru-RU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latin typeface="Arial Black" pitchFamily="34" charset="0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5084762"/>
          </a:xfrm>
        </p:spPr>
        <p:txBody>
          <a:bodyPr>
            <a:normAutofit/>
          </a:bodyPr>
          <a:lstStyle/>
          <a:p>
            <a:r>
              <a:rPr lang="ru-RU" dirty="0" smtClean="0"/>
              <a:t> Дать необходимые знания об </a:t>
            </a:r>
            <a:r>
              <a:rPr lang="ru-RU" dirty="0" err="1" smtClean="0"/>
              <a:t>анатомо</a:t>
            </a:r>
            <a:r>
              <a:rPr lang="ru-RU" dirty="0" smtClean="0"/>
              <a:t>- физиологических и психологических особенностях женского организма. </a:t>
            </a:r>
          </a:p>
          <a:p>
            <a:r>
              <a:rPr lang="ru-RU" dirty="0" smtClean="0"/>
              <a:t> Вооружить необходимыми  знаниями о профилактике венерических болезней и о мерах по предупреждению ранней беременности.  </a:t>
            </a:r>
          </a:p>
          <a:p>
            <a:r>
              <a:rPr lang="ru-RU" dirty="0" smtClean="0"/>
              <a:t> Сформировать бережное отношение к своему здоровью с позиции нравственно – этических норм поведения.</a:t>
            </a:r>
          </a:p>
          <a:p>
            <a:r>
              <a:rPr lang="ru-RU" dirty="0" smtClean="0"/>
              <a:t> Обучить гигиеническим навыкам, способствующим сохранению и укреплению репродуктивного здоровья.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pPr algn="ctr"/>
            <a:r>
              <a:rPr lang="ru-RU" sz="5400" b="1" dirty="0" smtClean="0"/>
              <a:t>Основные  принципы программы</a:t>
            </a:r>
            <a:r>
              <a:rPr lang="ru-RU" sz="5400" dirty="0" smtClean="0"/>
              <a:t>:</a:t>
            </a:r>
            <a:endParaRPr lang="ru-RU" b="1" dirty="0" smtClean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429250"/>
          </a:xfrm>
        </p:spPr>
        <p:txBody>
          <a:bodyPr/>
          <a:lstStyle/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- </a:t>
            </a:r>
            <a:r>
              <a:rPr lang="ru-RU" sz="2800" dirty="0" err="1" smtClean="0"/>
              <a:t>проблемности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- самостоятельности;</a:t>
            </a:r>
          </a:p>
          <a:p>
            <a:r>
              <a:rPr lang="ru-RU" sz="2800" dirty="0" smtClean="0"/>
              <a:t>- прагматичности;</a:t>
            </a:r>
          </a:p>
          <a:p>
            <a:r>
              <a:rPr lang="ru-RU" sz="2800" dirty="0" smtClean="0"/>
              <a:t>- принцип творческого исследовательского подхода к решению проблемы;</a:t>
            </a:r>
          </a:p>
          <a:p>
            <a:r>
              <a:rPr lang="ru-RU" sz="2800" dirty="0" smtClean="0"/>
              <a:t>- мозговая атака;</a:t>
            </a:r>
          </a:p>
          <a:p>
            <a:r>
              <a:rPr lang="ru-RU" sz="2800" dirty="0" smtClean="0"/>
              <a:t>- </a:t>
            </a:r>
            <a:r>
              <a:rPr lang="ru-RU" sz="2800" dirty="0" err="1" smtClean="0"/>
              <a:t>деятельностный</a:t>
            </a:r>
            <a:r>
              <a:rPr lang="ru-RU" sz="2800" dirty="0" smtClean="0"/>
              <a:t>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/>
          <a:lstStyle/>
          <a:p>
            <a:r>
              <a:rPr lang="ru-RU" b="1" dirty="0" smtClean="0"/>
              <a:t>                 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24426"/>
          </a:xfrm>
        </p:spPr>
        <p:txBody>
          <a:bodyPr/>
          <a:lstStyle/>
          <a:p>
            <a:r>
              <a:rPr lang="ru-RU" dirty="0" smtClean="0"/>
              <a:t>    мозговой штурм</a:t>
            </a:r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smtClean="0"/>
              <a:t>групповая дискуссия</a:t>
            </a:r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smtClean="0"/>
              <a:t> </a:t>
            </a:r>
            <a:r>
              <a:rPr lang="ru-RU" dirty="0" smtClean="0"/>
              <a:t>индивидуальные беседы</a:t>
            </a:r>
          </a:p>
          <a:p>
            <a:r>
              <a:rPr lang="ru-RU" dirty="0" smtClean="0"/>
              <a:t>   </a:t>
            </a:r>
            <a:r>
              <a:rPr lang="ru-RU" dirty="0" smtClean="0"/>
              <a:t> </a:t>
            </a:r>
            <a:r>
              <a:rPr lang="ru-RU" dirty="0" smtClean="0"/>
              <a:t>диагностический</a:t>
            </a:r>
          </a:p>
          <a:p>
            <a:r>
              <a:rPr lang="ru-RU" dirty="0" smtClean="0"/>
              <a:t>    </a:t>
            </a:r>
            <a:r>
              <a:rPr lang="ru-RU" dirty="0" smtClean="0"/>
              <a:t>объяснительно-иллюстративный</a:t>
            </a:r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smtClean="0"/>
              <a:t>эвристический</a:t>
            </a:r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smtClean="0"/>
              <a:t>словесный</a:t>
            </a:r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smtClean="0"/>
              <a:t>проблемный</a:t>
            </a:r>
            <a:r>
              <a:rPr lang="ru-RU" dirty="0" smtClean="0"/>
              <a:t>, частично-поисковый</a:t>
            </a:r>
          </a:p>
          <a:p>
            <a:r>
              <a:rPr lang="ru-RU" dirty="0" smtClean="0"/>
              <a:t>    </a:t>
            </a:r>
            <a:r>
              <a:rPr lang="ru-RU" dirty="0" smtClean="0"/>
              <a:t>информационно-рецептивный</a:t>
            </a:r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err="1" smtClean="0"/>
              <a:t>энергизаторы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Энергизаторы</a:t>
            </a:r>
            <a:r>
              <a:rPr lang="ru-RU" b="1" dirty="0" smtClean="0"/>
              <a:t> </a:t>
            </a:r>
            <a:r>
              <a:rPr lang="ru-RU" dirty="0" smtClean="0"/>
              <a:t>– это короткое физическое упражнение средство для преодоления спада энергии, оживляет активность группы.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5"/>
            <a:ext cx="8229600" cy="4181485"/>
          </a:xfrm>
        </p:spPr>
        <p:txBody>
          <a:bodyPr/>
          <a:lstStyle/>
          <a:p>
            <a:pPr lvl="0"/>
            <a:r>
              <a:rPr lang="ru-RU" sz="2000" dirty="0" smtClean="0"/>
              <a:t>Общекультурная компетенция (роль науки в жизни человека, компетенция в бытовой сфере)</a:t>
            </a:r>
          </a:p>
          <a:p>
            <a:pPr lvl="0"/>
            <a:r>
              <a:rPr lang="ru-RU" sz="2000" dirty="0" smtClean="0"/>
              <a:t>Учебно-познавательная компетенция (элементы логической, обще-учебной деятельности, анализ, рефлексия, самооценка)</a:t>
            </a:r>
          </a:p>
          <a:p>
            <a:pPr lvl="0"/>
            <a:r>
              <a:rPr lang="ru-RU" sz="2000" dirty="0" smtClean="0"/>
              <a:t>Информационная компетенция (поиск и анализ необходимой информации)</a:t>
            </a:r>
          </a:p>
          <a:p>
            <a:pPr lvl="0"/>
            <a:r>
              <a:rPr lang="ru-RU" sz="2000" dirty="0" smtClean="0"/>
              <a:t>Коммуникативная компетенция (навыки работы в парах, в коллективе)</a:t>
            </a:r>
          </a:p>
          <a:p>
            <a:pPr lvl="0"/>
            <a:r>
              <a:rPr lang="ru-RU" sz="2000" dirty="0" smtClean="0"/>
              <a:t>Ценностно-смысловая компетенция (материалистическое мировоззрение)</a:t>
            </a:r>
          </a:p>
          <a:p>
            <a:r>
              <a:rPr lang="ru-RU" sz="2000" dirty="0" smtClean="0"/>
              <a:t>Ценностно-нравственная, духовная компетенция будущих поколений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/>
          <a:lstStyle/>
          <a:p>
            <a:pPr algn="ctr"/>
            <a:r>
              <a:rPr lang="ru-RU" sz="4400" b="1" dirty="0" smtClean="0"/>
              <a:t>Программа способствует развитию следующих компетенций:</a:t>
            </a:r>
            <a:endParaRPr lang="ru-RU" sz="4400" dirty="0"/>
          </a:p>
        </p:txBody>
      </p:sp>
    </p:spTree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1390</TotalTime>
  <Words>881</Words>
  <Application>Microsoft Office PowerPoint</Application>
  <PresentationFormat>Экран (4:3)</PresentationFormat>
  <Paragraphs>144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Воспитательная программа Цыреновой Соёлмы Дамбажамсаевны Воспитателя ГБОУ «Республиканской Мариинской школы интернат »</vt:lpstr>
      <vt:lpstr>Мое кредо</vt:lpstr>
      <vt:lpstr>    Воспитательная программа</vt:lpstr>
      <vt:lpstr>Цель программы</vt:lpstr>
      <vt:lpstr>Задачи</vt:lpstr>
      <vt:lpstr>Основные  принципы программы:</vt:lpstr>
      <vt:lpstr>                  Методы</vt:lpstr>
      <vt:lpstr>Слайд 8</vt:lpstr>
      <vt:lpstr>Программа способствует развитию следующих компетенций:</vt:lpstr>
      <vt:lpstr>Содержание программы: </vt:lpstr>
      <vt:lpstr>Слайд 11</vt:lpstr>
      <vt:lpstr>Планируемые результаты.</vt:lpstr>
      <vt:lpstr>Слайд 13</vt:lpstr>
      <vt:lpstr>             Тематический план       «Жемчужина Вселенной»</vt:lpstr>
      <vt:lpstr>2 . «Важно и жизненно»</vt:lpstr>
      <vt:lpstr>3. «Все от А до Я»</vt:lpstr>
      <vt:lpstr>Слайд 17</vt:lpstr>
    </vt:vector>
  </TitlesOfParts>
  <Company>Head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Воспитательная система Андреевой Ирины Федотовны Воспитателя ГБОУ «Средняя общеобразовательная школа-интернат №3»</dc:title>
  <dc:creator>Internet cafe</dc:creator>
  <cp:lastModifiedBy>user</cp:lastModifiedBy>
  <cp:revision>86</cp:revision>
  <dcterms:created xsi:type="dcterms:W3CDTF">2012-10-17T05:35:58Z</dcterms:created>
  <dcterms:modified xsi:type="dcterms:W3CDTF">2018-03-02T04:47:20Z</dcterms:modified>
</cp:coreProperties>
</file>