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283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7" r:id="rId16"/>
    <p:sldId id="270" r:id="rId17"/>
    <p:sldId id="271" r:id="rId18"/>
    <p:sldId id="273" r:id="rId19"/>
    <p:sldId id="281" r:id="rId20"/>
    <p:sldId id="274" r:id="rId21"/>
    <p:sldId id="275" r:id="rId22"/>
    <p:sldId id="278" r:id="rId23"/>
    <p:sldId id="282" r:id="rId24"/>
    <p:sldId id="280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D256D-4A5E-4A48-A0F8-0A4203259466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76971-A5E5-476F-9E3F-39D23F644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76971-A5E5-476F-9E3F-39D23F6449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E284AEB-D54B-412B-9E79-87951FD92115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0DFA893-29A4-4EAE-9B9A-2A569F1D2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70182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Урок теми: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«</a:t>
            </a:r>
            <a:r>
              <a:rPr lang="ru-RU" sz="4400" b="1" dirty="0" err="1" smtClean="0"/>
              <a:t>Мишшан</a:t>
            </a:r>
            <a:r>
              <a:rPr lang="ru-RU" sz="4400" b="1" dirty="0" smtClean="0"/>
              <a:t> </a:t>
            </a:r>
            <a:r>
              <a:rPr lang="ru-RU" sz="4400" b="1" dirty="0" err="1"/>
              <a:t>ачалăхри</a:t>
            </a:r>
            <a:r>
              <a:rPr lang="ru-RU" sz="4400" b="1" dirty="0"/>
              <a:t> </a:t>
            </a:r>
            <a:r>
              <a:rPr lang="ru-RU" sz="4400" b="1" dirty="0" err="1" smtClean="0"/>
              <a:t>юратăвĕ</a:t>
            </a:r>
            <a:r>
              <a:rPr lang="ru-RU" sz="4400" b="1" dirty="0" smtClean="0"/>
              <a:t>»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3717032"/>
            <a:ext cx="3059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Урока </a:t>
            </a:r>
            <a:r>
              <a:rPr lang="ru-RU" dirty="0" err="1" smtClean="0"/>
              <a:t>хатерлекенĕ</a:t>
            </a:r>
            <a:r>
              <a:rPr lang="ru-RU" dirty="0" smtClean="0"/>
              <a:t>:</a:t>
            </a:r>
          </a:p>
          <a:p>
            <a:r>
              <a:rPr lang="ru-RU" dirty="0" smtClean="0"/>
              <a:t>Роза Васильевна </a:t>
            </a:r>
            <a:r>
              <a:rPr lang="ru-RU" dirty="0" err="1" smtClean="0"/>
              <a:t>Михуткина,чăваш</a:t>
            </a:r>
            <a:r>
              <a:rPr lang="ru-RU" dirty="0" smtClean="0"/>
              <a:t> </a:t>
            </a:r>
            <a:r>
              <a:rPr lang="ru-RU" dirty="0" err="1" smtClean="0"/>
              <a:t>чĕлхипе</a:t>
            </a:r>
            <a:r>
              <a:rPr lang="ru-RU" dirty="0" smtClean="0"/>
              <a:t> литература  </a:t>
            </a:r>
            <a:r>
              <a:rPr lang="ru-RU" dirty="0" err="1" smtClean="0"/>
              <a:t>вĕрентекенĕ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805264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Чăваш</a:t>
            </a:r>
            <a:r>
              <a:rPr lang="ru-RU" dirty="0" smtClean="0"/>
              <a:t> республики ,</a:t>
            </a:r>
            <a:r>
              <a:rPr lang="ru-RU" dirty="0" err="1" smtClean="0"/>
              <a:t>Çĕмĕрле</a:t>
            </a:r>
            <a:r>
              <a:rPr lang="ru-RU" dirty="0" smtClean="0"/>
              <a:t> </a:t>
            </a:r>
            <a:r>
              <a:rPr lang="ru-RU" dirty="0" err="1" smtClean="0"/>
              <a:t>районĕ</a:t>
            </a:r>
            <a:r>
              <a:rPr lang="ru-RU" dirty="0" smtClean="0"/>
              <a:t>, </a:t>
            </a:r>
            <a:r>
              <a:rPr lang="ru-RU" dirty="0" err="1" smtClean="0"/>
              <a:t>Саланчăкри</a:t>
            </a:r>
            <a:r>
              <a:rPr lang="ru-RU" dirty="0" smtClean="0"/>
              <a:t> </a:t>
            </a:r>
            <a:r>
              <a:rPr lang="ru-RU" dirty="0" err="1" smtClean="0"/>
              <a:t>шкул-интерначĕ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  <a:solidFill>
            <a:srgbClr val="92D050"/>
          </a:solidFill>
        </p:spPr>
        <p:txBody>
          <a:bodyPr/>
          <a:lstStyle/>
          <a:p>
            <a:r>
              <a:rPr lang="ru-RU" dirty="0" err="1" smtClean="0"/>
              <a:t>Мишша</a:t>
            </a:r>
            <a:r>
              <a:rPr lang="ru-RU" dirty="0" smtClean="0"/>
              <a:t> </a:t>
            </a:r>
            <a:r>
              <a:rPr lang="ru-RU" dirty="0" err="1" smtClean="0"/>
              <a:t>юрлама</a:t>
            </a:r>
            <a:r>
              <a:rPr lang="ru-RU" dirty="0" smtClean="0"/>
              <a:t> </a:t>
            </a:r>
            <a:r>
              <a:rPr lang="ru-RU" dirty="0" err="1" smtClean="0"/>
              <a:t>юратнă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8229600" cy="432048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000" i="1" dirty="0" err="1" smtClean="0"/>
              <a:t>Пĕррехинче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хур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чĕпписене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çерем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çине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хăваласа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кайрăмăр</a:t>
            </a:r>
            <a:r>
              <a:rPr lang="ru-RU" sz="2000" i="1" dirty="0" smtClean="0"/>
              <a:t>. </a:t>
            </a:r>
            <a:r>
              <a:rPr lang="ru-RU" sz="2000" i="1" dirty="0" err="1" smtClean="0"/>
              <a:t>Манпа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пĕрле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пилĕк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çулхи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Мишша</a:t>
            </a:r>
            <a:r>
              <a:rPr lang="ru-RU" sz="2000" i="1" dirty="0" smtClean="0"/>
              <a:t> та </a:t>
            </a:r>
            <a:r>
              <a:rPr lang="ru-RU" sz="2000" i="1" dirty="0" err="1" smtClean="0"/>
              <a:t>пычĕ</a:t>
            </a:r>
            <a:r>
              <a:rPr lang="ru-RU" sz="2000" i="1" dirty="0" smtClean="0"/>
              <a:t>. </a:t>
            </a:r>
            <a:r>
              <a:rPr lang="ru-RU" sz="2000" i="1" dirty="0" err="1" smtClean="0"/>
              <a:t>Хĕвел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хĕртет</a:t>
            </a:r>
            <a:r>
              <a:rPr lang="ru-RU" sz="2000" i="1" dirty="0" smtClean="0"/>
              <a:t>. </a:t>
            </a:r>
            <a:r>
              <a:rPr lang="ru-RU" sz="2000" i="1" dirty="0" err="1" smtClean="0"/>
              <a:t>Шăрăх</a:t>
            </a:r>
            <a:r>
              <a:rPr lang="ru-RU" sz="2000" i="1" dirty="0" smtClean="0"/>
              <a:t>. </a:t>
            </a:r>
            <a:r>
              <a:rPr lang="ru-RU" sz="2000" i="1" dirty="0" err="1" smtClean="0"/>
              <a:t>Мишша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питех</a:t>
            </a:r>
            <a:r>
              <a:rPr lang="ru-RU" sz="2000" i="1" dirty="0" smtClean="0"/>
              <a:t> те </a:t>
            </a:r>
            <a:r>
              <a:rPr lang="ru-RU" sz="2000" i="1" dirty="0" err="1" smtClean="0"/>
              <a:t>савăнăçлă</a:t>
            </a:r>
            <a:r>
              <a:rPr lang="ru-RU" sz="2000" i="1" dirty="0" smtClean="0"/>
              <a:t>: </a:t>
            </a:r>
            <a:r>
              <a:rPr lang="ru-RU" sz="2000" i="1" dirty="0" err="1" smtClean="0"/>
              <a:t>вырăнта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тăма</a:t>
            </a:r>
            <a:r>
              <a:rPr lang="ru-RU" sz="2000" i="1" dirty="0" smtClean="0"/>
              <a:t> та </a:t>
            </a:r>
            <a:r>
              <a:rPr lang="ru-RU" sz="2000" i="1" dirty="0" err="1" smtClean="0"/>
              <a:t>пĕлместь,хурсем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хушшине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кĕре</a:t>
            </a:r>
            <a:r>
              <a:rPr lang="ru-RU" sz="2000" i="1" dirty="0" smtClean="0"/>
              <a:t>- </a:t>
            </a:r>
            <a:r>
              <a:rPr lang="ru-RU" sz="2000" i="1" dirty="0" err="1" smtClean="0"/>
              <a:t>кĕре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тухать</a:t>
            </a:r>
            <a:r>
              <a:rPr lang="ru-RU" sz="2000" i="1" dirty="0" smtClean="0"/>
              <a:t>. </a:t>
            </a:r>
            <a:r>
              <a:rPr lang="ru-RU" sz="2000" i="1" dirty="0" err="1" smtClean="0"/>
              <a:t>Эпĕ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вăхăт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ирттĕр</a:t>
            </a:r>
            <a:r>
              <a:rPr lang="ru-RU" sz="2000" i="1" dirty="0" smtClean="0"/>
              <a:t> тесе , </a:t>
            </a:r>
            <a:r>
              <a:rPr lang="ru-RU" sz="2000" i="1" dirty="0" err="1" smtClean="0"/>
              <a:t>юрă</a:t>
            </a:r>
            <a:r>
              <a:rPr lang="ru-RU" sz="2000" i="1" dirty="0" smtClean="0"/>
              <a:t>  </a:t>
            </a:r>
            <a:r>
              <a:rPr lang="ru-RU" sz="2000" i="1" dirty="0" err="1" smtClean="0"/>
              <a:t>ĕнĕрсе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ларатăп.Мишша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ман</a:t>
            </a:r>
            <a:r>
              <a:rPr lang="ru-RU" sz="2000" i="1" dirty="0" smtClean="0"/>
              <a:t> пата </a:t>
            </a:r>
            <a:r>
              <a:rPr lang="ru-RU" sz="2000" i="1" dirty="0" err="1" smtClean="0"/>
              <a:t>пычĕ</a:t>
            </a:r>
            <a:r>
              <a:rPr lang="ru-RU" sz="2000" i="1" dirty="0" smtClean="0"/>
              <a:t> те, </a:t>
            </a:r>
            <a:r>
              <a:rPr lang="ru-RU" sz="2000" i="1" dirty="0" err="1" smtClean="0"/>
              <a:t>кĕтмен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çĕртен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юрă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пуçларĕ</a:t>
            </a:r>
            <a:r>
              <a:rPr lang="ru-RU" sz="2000" i="1" dirty="0" smtClean="0"/>
              <a:t>:</a:t>
            </a:r>
            <a:endParaRPr lang="ru-RU" sz="2000" dirty="0" smtClean="0"/>
          </a:p>
          <a:p>
            <a:r>
              <a:rPr lang="ru-RU" sz="2000" i="1" dirty="0" smtClean="0"/>
              <a:t>«</a:t>
            </a:r>
            <a:r>
              <a:rPr lang="ru-RU" sz="2000" i="1" dirty="0" err="1" smtClean="0"/>
              <a:t>Шыв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хĕрринчи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кăвакал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кăвакал</a:t>
            </a:r>
            <a:r>
              <a:rPr lang="ru-RU" sz="2000" i="1" dirty="0" smtClean="0"/>
              <a:t>,</a:t>
            </a:r>
            <a:endParaRPr lang="ru-RU" sz="2000" dirty="0" smtClean="0"/>
          </a:p>
          <a:p>
            <a:r>
              <a:rPr lang="ru-RU" sz="2000" i="1" dirty="0" smtClean="0"/>
              <a:t>Сана </a:t>
            </a:r>
            <a:r>
              <a:rPr lang="ru-RU" sz="2000" i="1" dirty="0" err="1" smtClean="0"/>
              <a:t>хуçа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виçĕ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пуспа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сутас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тет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r>
              <a:rPr lang="ru-RU" sz="2000" i="1" dirty="0" err="1" smtClean="0"/>
              <a:t>Сăрнай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илсе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калас</a:t>
            </a:r>
            <a:r>
              <a:rPr lang="ru-RU" sz="2000" i="1" dirty="0" smtClean="0"/>
              <a:t> , </a:t>
            </a:r>
            <a:r>
              <a:rPr lang="ru-RU" sz="2000" i="1" dirty="0" err="1" smtClean="0"/>
              <a:t>тет</a:t>
            </a:r>
            <a:r>
              <a:rPr lang="ru-RU" sz="2000" i="1" dirty="0" smtClean="0"/>
              <a:t>.»</a:t>
            </a:r>
            <a:endParaRPr lang="ru-RU" sz="2000" dirty="0" smtClean="0"/>
          </a:p>
          <a:p>
            <a:r>
              <a:rPr lang="ru-RU" sz="2000" i="1" dirty="0" err="1" smtClean="0"/>
              <a:t>Вăл</a:t>
            </a:r>
            <a:r>
              <a:rPr lang="ru-RU" sz="2000" i="1" dirty="0" smtClean="0"/>
              <a:t> вара </a:t>
            </a:r>
            <a:r>
              <a:rPr lang="ru-RU" sz="2000" i="1" dirty="0" err="1" smtClean="0"/>
              <a:t>çав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юрра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хăйсем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шыва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кĕме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çÿренĕ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чух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юрлани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çинчен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каласа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пачĕ</a:t>
            </a:r>
            <a:r>
              <a:rPr lang="ru-RU" sz="2000" i="1" dirty="0" smtClean="0"/>
              <a:t>. Украина </a:t>
            </a:r>
            <a:r>
              <a:rPr lang="ru-RU" sz="2000" i="1" dirty="0" err="1" smtClean="0"/>
              <a:t>юрри</a:t>
            </a:r>
            <a:r>
              <a:rPr lang="ru-RU" sz="2000" i="1" dirty="0" smtClean="0"/>
              <a:t>- </a:t>
            </a:r>
            <a:r>
              <a:rPr lang="ru-RU" sz="2000" i="1" dirty="0" err="1" smtClean="0"/>
              <a:t>чăвашла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куçарнă</a:t>
            </a:r>
            <a:r>
              <a:rPr lang="ru-RU" sz="2000" i="1" dirty="0" smtClean="0"/>
              <a:t>: </a:t>
            </a:r>
            <a:endParaRPr lang="ru-RU" sz="2000" dirty="0" smtClean="0"/>
          </a:p>
          <a:p>
            <a:r>
              <a:rPr lang="ru-RU" sz="2000" i="1" dirty="0" smtClean="0"/>
              <a:t>«Иди, иди, </a:t>
            </a:r>
            <a:r>
              <a:rPr lang="ru-RU" sz="2000" i="1" dirty="0" err="1" smtClean="0"/>
              <a:t>селезню,до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домуПродам</a:t>
            </a:r>
            <a:r>
              <a:rPr lang="ru-RU" sz="2000" i="1" dirty="0" smtClean="0"/>
              <a:t> тебе </a:t>
            </a:r>
            <a:r>
              <a:rPr lang="ru-RU" sz="2000" i="1" dirty="0" err="1" smtClean="0"/>
              <a:t>дедове</a:t>
            </a:r>
            <a:r>
              <a:rPr lang="ru-RU" sz="2000" i="1" dirty="0" smtClean="0"/>
              <a:t> старому</a:t>
            </a:r>
            <a:endParaRPr lang="ru-RU" sz="2000" dirty="0" smtClean="0"/>
          </a:p>
          <a:p>
            <a:r>
              <a:rPr lang="ru-RU" sz="2000" i="1" dirty="0" smtClean="0"/>
              <a:t>За три копье селезня продала,</a:t>
            </a:r>
            <a:endParaRPr lang="ru-RU" sz="2000" dirty="0" smtClean="0"/>
          </a:p>
          <a:p>
            <a:r>
              <a:rPr lang="ru-RU" sz="2000" i="1" dirty="0" smtClean="0"/>
              <a:t>А на копу </a:t>
            </a:r>
            <a:r>
              <a:rPr lang="ru-RU" sz="2000" i="1" dirty="0" err="1" smtClean="0"/>
              <a:t>дударика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найняла</a:t>
            </a:r>
            <a:r>
              <a:rPr lang="ru-RU" sz="2000" i="1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err="1" smtClean="0"/>
              <a:t>Хăнара</a:t>
            </a:r>
            <a:r>
              <a:rPr lang="ru-RU" dirty="0" smtClean="0"/>
              <a:t> </a:t>
            </a:r>
            <a:r>
              <a:rPr lang="ru-RU" dirty="0" err="1" smtClean="0"/>
              <a:t>юрăсем</a:t>
            </a:r>
            <a:r>
              <a:rPr lang="ru-RU" dirty="0" smtClean="0"/>
              <a:t> </a:t>
            </a:r>
            <a:r>
              <a:rPr lang="ru-RU" dirty="0" err="1" smtClean="0"/>
              <a:t>юрлама</a:t>
            </a:r>
            <a:r>
              <a:rPr lang="ru-RU" dirty="0" smtClean="0"/>
              <a:t> </a:t>
            </a:r>
            <a:r>
              <a:rPr lang="ru-RU" dirty="0" err="1" smtClean="0"/>
              <a:t>юратнă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4800" dirty="0" smtClean="0"/>
              <a:t>« </a:t>
            </a:r>
            <a:r>
              <a:rPr lang="ru-RU" sz="4800" dirty="0" err="1"/>
              <a:t>Уя</a:t>
            </a:r>
            <a:r>
              <a:rPr lang="ru-RU" sz="4800" dirty="0"/>
              <a:t> </a:t>
            </a:r>
            <a:r>
              <a:rPr lang="ru-RU" sz="4800" dirty="0" err="1"/>
              <a:t>тухсан</a:t>
            </a:r>
            <a:r>
              <a:rPr lang="ru-RU" sz="4800" dirty="0"/>
              <a:t> </a:t>
            </a:r>
            <a:r>
              <a:rPr lang="ru-RU" sz="4800" dirty="0" err="1"/>
              <a:t>мĕн</a:t>
            </a:r>
            <a:r>
              <a:rPr lang="ru-RU" sz="4800" dirty="0"/>
              <a:t> </a:t>
            </a:r>
            <a:r>
              <a:rPr lang="ru-RU" sz="4800" dirty="0" err="1"/>
              <a:t>сас</a:t>
            </a:r>
            <a:r>
              <a:rPr lang="ru-RU" sz="4800" dirty="0"/>
              <a:t> </a:t>
            </a:r>
            <a:r>
              <a:rPr lang="ru-RU" sz="4800" dirty="0" err="1"/>
              <a:t>лайăх</a:t>
            </a:r>
            <a:r>
              <a:rPr lang="ru-RU" sz="4800" dirty="0"/>
              <a:t>?</a:t>
            </a:r>
          </a:p>
          <a:p>
            <a:r>
              <a:rPr lang="ru-RU" sz="4800" dirty="0"/>
              <a:t> </a:t>
            </a:r>
            <a:r>
              <a:rPr lang="ru-RU" sz="4800" dirty="0" err="1"/>
              <a:t>Ака</a:t>
            </a:r>
            <a:r>
              <a:rPr lang="ru-RU" sz="4800" dirty="0"/>
              <a:t>- суха </a:t>
            </a:r>
            <a:r>
              <a:rPr lang="ru-RU" sz="4800" dirty="0" err="1"/>
              <a:t>сасси</a:t>
            </a:r>
            <a:r>
              <a:rPr lang="ru-RU" sz="4800" dirty="0"/>
              <a:t> </a:t>
            </a:r>
            <a:r>
              <a:rPr lang="ru-RU" sz="4800" dirty="0" err="1"/>
              <a:t>лайăх</a:t>
            </a:r>
            <a:r>
              <a:rPr lang="ru-RU" sz="4800" dirty="0"/>
              <a:t>.</a:t>
            </a:r>
          </a:p>
          <a:p>
            <a:r>
              <a:rPr lang="ru-RU" sz="4800" dirty="0"/>
              <a:t>Яла </a:t>
            </a:r>
            <a:r>
              <a:rPr lang="ru-RU" sz="4800" dirty="0" err="1"/>
              <a:t>кĕрсен</a:t>
            </a:r>
            <a:r>
              <a:rPr lang="ru-RU" sz="4800" dirty="0"/>
              <a:t> </a:t>
            </a:r>
            <a:r>
              <a:rPr lang="ru-RU" sz="4800" dirty="0" err="1"/>
              <a:t>мĕн</a:t>
            </a:r>
            <a:r>
              <a:rPr lang="ru-RU" sz="4800" dirty="0"/>
              <a:t> </a:t>
            </a:r>
            <a:r>
              <a:rPr lang="ru-RU" sz="4800" dirty="0" err="1"/>
              <a:t>сас</a:t>
            </a:r>
            <a:r>
              <a:rPr lang="ru-RU" sz="4800" dirty="0"/>
              <a:t> </a:t>
            </a:r>
            <a:r>
              <a:rPr lang="ru-RU" sz="4800" dirty="0" err="1"/>
              <a:t>лайăх</a:t>
            </a:r>
            <a:r>
              <a:rPr lang="ru-RU" sz="4800" dirty="0"/>
              <a:t>?</a:t>
            </a:r>
          </a:p>
          <a:p>
            <a:r>
              <a:rPr lang="ru-RU" sz="4800" dirty="0" err="1"/>
              <a:t>Автан</a:t>
            </a:r>
            <a:r>
              <a:rPr lang="ru-RU" sz="4800" dirty="0"/>
              <a:t> </a:t>
            </a:r>
            <a:r>
              <a:rPr lang="ru-RU" sz="4800" dirty="0" err="1"/>
              <a:t>сасси</a:t>
            </a:r>
            <a:r>
              <a:rPr lang="ru-RU" sz="4800" dirty="0"/>
              <a:t>- </a:t>
            </a:r>
            <a:r>
              <a:rPr lang="ru-RU" sz="4800" dirty="0" err="1"/>
              <a:t>çавă</a:t>
            </a:r>
            <a:r>
              <a:rPr lang="ru-RU" sz="4800" dirty="0"/>
              <a:t> </a:t>
            </a:r>
            <a:r>
              <a:rPr lang="ru-RU" sz="4800" dirty="0" err="1"/>
              <a:t>лайăх</a:t>
            </a:r>
            <a:r>
              <a:rPr lang="ru-RU" sz="4800" dirty="0"/>
              <a:t>…»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0668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 err="1" smtClean="0"/>
              <a:t>Мишша</a:t>
            </a:r>
            <a:r>
              <a:rPr lang="ru-RU" dirty="0" smtClean="0"/>
              <a:t> </a:t>
            </a:r>
            <a:r>
              <a:rPr lang="ru-RU" dirty="0" err="1" smtClean="0"/>
              <a:t>кĕнекесем,сăвăсем</a:t>
            </a:r>
            <a:r>
              <a:rPr lang="ru-RU" dirty="0" smtClean="0"/>
              <a:t> </a:t>
            </a:r>
            <a:r>
              <a:rPr lang="ru-RU" dirty="0" err="1" smtClean="0"/>
              <a:t>вулама</a:t>
            </a:r>
            <a:r>
              <a:rPr lang="ru-RU" dirty="0" smtClean="0"/>
              <a:t> </a:t>
            </a:r>
            <a:r>
              <a:rPr lang="ru-RU" dirty="0" err="1" smtClean="0"/>
              <a:t>юратнă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sz="4000" i="1" dirty="0"/>
              <a:t>«</a:t>
            </a:r>
            <a:r>
              <a:rPr lang="ru-RU" sz="4000" i="1" dirty="0" err="1"/>
              <a:t>Мишша</a:t>
            </a:r>
            <a:r>
              <a:rPr lang="ru-RU" sz="4000" i="1" dirty="0"/>
              <a:t> </a:t>
            </a:r>
            <a:r>
              <a:rPr lang="ru-RU" sz="4000" i="1" dirty="0" err="1"/>
              <a:t>шкула</a:t>
            </a:r>
            <a:r>
              <a:rPr lang="ru-RU" sz="4000" i="1" dirty="0"/>
              <a:t> </a:t>
            </a:r>
            <a:r>
              <a:rPr lang="ru-RU" sz="4000" i="1" dirty="0" err="1"/>
              <a:t>каиччен</a:t>
            </a:r>
            <a:r>
              <a:rPr lang="ru-RU" sz="4000" i="1" dirty="0"/>
              <a:t> </a:t>
            </a:r>
            <a:r>
              <a:rPr lang="ru-RU" sz="4000" i="1" dirty="0" err="1"/>
              <a:t>ашшĕнчен</a:t>
            </a:r>
            <a:r>
              <a:rPr lang="ru-RU" sz="4000" i="1" dirty="0"/>
              <a:t> </a:t>
            </a:r>
            <a:r>
              <a:rPr lang="ru-RU" sz="4000" i="1" dirty="0" err="1"/>
              <a:t>вулама</a:t>
            </a:r>
            <a:r>
              <a:rPr lang="ru-RU" sz="4000" i="1" dirty="0"/>
              <a:t> </a:t>
            </a:r>
            <a:r>
              <a:rPr lang="ru-RU" sz="4000" i="1" dirty="0" err="1"/>
              <a:t>вĕренчĕ.Çул</a:t>
            </a:r>
            <a:r>
              <a:rPr lang="ru-RU" sz="4000" i="1" dirty="0"/>
              <a:t> </a:t>
            </a:r>
            <a:r>
              <a:rPr lang="ru-RU" sz="4000" i="1" dirty="0" err="1" smtClean="0"/>
              <a:t>хыççăн</a:t>
            </a:r>
            <a:r>
              <a:rPr lang="ru-RU" sz="4000" i="1" dirty="0" smtClean="0"/>
              <a:t> </a:t>
            </a:r>
            <a:r>
              <a:rPr lang="ru-RU" sz="4000" i="1" dirty="0" err="1"/>
              <a:t>çул</a:t>
            </a:r>
            <a:r>
              <a:rPr lang="ru-RU" sz="4000" i="1" dirty="0"/>
              <a:t> </a:t>
            </a:r>
            <a:r>
              <a:rPr lang="ru-RU" sz="4000" i="1" dirty="0" err="1"/>
              <a:t>иртрĕ</a:t>
            </a:r>
            <a:r>
              <a:rPr lang="ru-RU" sz="4000" i="1" dirty="0"/>
              <a:t>, </a:t>
            </a:r>
            <a:r>
              <a:rPr lang="ru-RU" sz="4000" i="1" dirty="0" err="1"/>
              <a:t>Мишша</a:t>
            </a:r>
            <a:r>
              <a:rPr lang="ru-RU" sz="4000" i="1" dirty="0"/>
              <a:t> </a:t>
            </a:r>
            <a:r>
              <a:rPr lang="ru-RU" sz="4000" i="1" dirty="0" err="1"/>
              <a:t>шкула</a:t>
            </a:r>
            <a:r>
              <a:rPr lang="ru-RU" sz="4000" i="1" dirty="0"/>
              <a:t> </a:t>
            </a:r>
            <a:r>
              <a:rPr lang="ru-RU" sz="4000" i="1" dirty="0" err="1"/>
              <a:t>çÿреме</a:t>
            </a:r>
            <a:r>
              <a:rPr lang="ru-RU" sz="4000" i="1" dirty="0"/>
              <a:t> </a:t>
            </a:r>
            <a:r>
              <a:rPr lang="ru-RU" sz="4000" i="1" dirty="0" err="1"/>
              <a:t>пуçларĕ.Кĕнеке</a:t>
            </a:r>
            <a:r>
              <a:rPr lang="ru-RU" sz="4000" i="1" dirty="0"/>
              <a:t> </a:t>
            </a:r>
            <a:r>
              <a:rPr lang="ru-RU" sz="4000" i="1" dirty="0" err="1"/>
              <a:t>вулама</a:t>
            </a:r>
            <a:r>
              <a:rPr lang="ru-RU" sz="4000" i="1" dirty="0"/>
              <a:t>  </a:t>
            </a:r>
            <a:r>
              <a:rPr lang="ru-RU" sz="4000" i="1" dirty="0" err="1"/>
              <a:t>юрататчĕ</a:t>
            </a:r>
            <a:r>
              <a:rPr lang="ru-RU" sz="4000" i="1" dirty="0"/>
              <a:t>, </a:t>
            </a:r>
            <a:r>
              <a:rPr lang="ru-RU" sz="4000" i="1" dirty="0" err="1"/>
              <a:t>хавхалансах</a:t>
            </a:r>
            <a:r>
              <a:rPr lang="ru-RU" sz="4000" i="1" dirty="0"/>
              <a:t> </a:t>
            </a:r>
            <a:r>
              <a:rPr lang="ru-RU" sz="4000" i="1" dirty="0" err="1"/>
              <a:t>сăвăсем</a:t>
            </a:r>
            <a:r>
              <a:rPr lang="ru-RU" sz="4000" i="1" dirty="0"/>
              <a:t> </a:t>
            </a:r>
            <a:r>
              <a:rPr lang="ru-RU" sz="4000" i="1" dirty="0" err="1"/>
              <a:t>вулатчĕ</a:t>
            </a:r>
            <a:r>
              <a:rPr lang="ru-RU" i="1" dirty="0"/>
              <a:t>.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ages.myshared.ru/17/1039934/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82444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6/604315/slides/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2.infourok.ru/uploads/ex/0a93/00019132-1909d408/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dirty="0" err="1" smtClean="0"/>
              <a:t>Перремĕш</a:t>
            </a:r>
            <a:r>
              <a:rPr lang="ru-RU" sz="4800" dirty="0" smtClean="0"/>
              <a:t> </a:t>
            </a:r>
            <a:r>
              <a:rPr lang="ru-RU" sz="4800" dirty="0" err="1" smtClean="0"/>
              <a:t>сăвви</a:t>
            </a:r>
            <a:r>
              <a:rPr lang="ru-RU" sz="4800" dirty="0" smtClean="0"/>
              <a:t> « Звонок»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04864"/>
            <a:ext cx="7239000" cy="4320480"/>
          </a:xfrm>
        </p:spPr>
        <p:txBody>
          <a:bodyPr>
            <a:normAutofit fontScale="92500" lnSpcReduction="10000"/>
          </a:bodyPr>
          <a:lstStyle/>
          <a:p>
            <a:r>
              <a:rPr lang="ru-RU" sz="3600" i="1" dirty="0" err="1"/>
              <a:t>Мишша</a:t>
            </a:r>
            <a:r>
              <a:rPr lang="ru-RU" sz="3600" i="1" dirty="0"/>
              <a:t> </a:t>
            </a:r>
            <a:r>
              <a:rPr lang="ru-RU" sz="3600" i="1" dirty="0" err="1" smtClean="0"/>
              <a:t>Шăхасанта</a:t>
            </a:r>
            <a:r>
              <a:rPr lang="ru-RU" sz="3600" i="1" dirty="0" smtClean="0"/>
              <a:t> </a:t>
            </a:r>
            <a:r>
              <a:rPr lang="ru-RU" sz="3600" i="1" dirty="0" err="1"/>
              <a:t>вĕреннĕ</a:t>
            </a:r>
            <a:r>
              <a:rPr lang="ru-RU" sz="3600" i="1" dirty="0"/>
              <a:t> чухне , «</a:t>
            </a:r>
            <a:r>
              <a:rPr lang="ru-RU" sz="3600" i="1" dirty="0" err="1"/>
              <a:t>Çăлтăр</a:t>
            </a:r>
            <a:r>
              <a:rPr lang="ru-RU" sz="3600" i="1" dirty="0"/>
              <a:t>» журнал </a:t>
            </a:r>
            <a:r>
              <a:rPr lang="ru-RU" sz="3600" i="1" dirty="0" err="1"/>
              <a:t>кăларса</a:t>
            </a:r>
            <a:r>
              <a:rPr lang="ru-RU" sz="3600" i="1" dirty="0"/>
              <a:t> </a:t>
            </a:r>
            <a:r>
              <a:rPr lang="ru-RU" sz="3600" i="1" dirty="0" err="1"/>
              <a:t>тăнă</a:t>
            </a:r>
            <a:r>
              <a:rPr lang="ru-RU" sz="3600" i="1" dirty="0"/>
              <a:t>. </a:t>
            </a:r>
            <a:r>
              <a:rPr lang="ru-RU" sz="3600" i="1" dirty="0" err="1"/>
              <a:t>Çавăнта</a:t>
            </a:r>
            <a:r>
              <a:rPr lang="ru-RU" sz="3600" i="1" dirty="0"/>
              <a:t> </a:t>
            </a:r>
            <a:r>
              <a:rPr lang="ru-RU" sz="3600" i="1" dirty="0" err="1"/>
              <a:t>унăн</a:t>
            </a:r>
            <a:r>
              <a:rPr lang="ru-RU" sz="3600" i="1" dirty="0"/>
              <a:t> </a:t>
            </a:r>
            <a:r>
              <a:rPr lang="ru-RU" sz="3600" i="1" dirty="0" err="1"/>
              <a:t>сăввисем</a:t>
            </a:r>
            <a:r>
              <a:rPr lang="ru-RU" sz="3600" i="1" dirty="0"/>
              <a:t> </a:t>
            </a:r>
            <a:r>
              <a:rPr lang="ru-RU" sz="3600" i="1" dirty="0" err="1"/>
              <a:t>çырăннă</a:t>
            </a:r>
            <a:r>
              <a:rPr lang="ru-RU" sz="3600" i="1" dirty="0"/>
              <a:t>. </a:t>
            </a:r>
            <a:r>
              <a:rPr lang="ru-RU" sz="3600" i="1" dirty="0" err="1"/>
              <a:t>Пĕрремĕш</a:t>
            </a:r>
            <a:r>
              <a:rPr lang="ru-RU" sz="3600" i="1" dirty="0"/>
              <a:t> </a:t>
            </a:r>
            <a:r>
              <a:rPr lang="ru-RU" sz="3600" i="1" dirty="0" err="1"/>
              <a:t>сăвви</a:t>
            </a:r>
            <a:r>
              <a:rPr lang="ru-RU" sz="3600" i="1" dirty="0"/>
              <a:t> «Звонок» </a:t>
            </a:r>
            <a:r>
              <a:rPr lang="ru-RU" sz="3600" i="1" dirty="0" err="1" smtClean="0"/>
              <a:t>ятлăччĕ</a:t>
            </a:r>
            <a:endParaRPr lang="ru-RU" sz="3600" dirty="0"/>
          </a:p>
          <a:p>
            <a:r>
              <a:rPr lang="ru-RU" sz="3600" i="1" dirty="0"/>
              <a:t>«Трелью золотою</a:t>
            </a:r>
            <a:endParaRPr lang="ru-RU" sz="3600" dirty="0"/>
          </a:p>
          <a:p>
            <a:r>
              <a:rPr lang="ru-RU" sz="3600" i="1" dirty="0"/>
              <a:t>Маленький звонок.</a:t>
            </a:r>
            <a:endParaRPr lang="ru-RU" sz="3600" dirty="0"/>
          </a:p>
          <a:p>
            <a:r>
              <a:rPr lang="ru-RU" sz="3600" i="1" dirty="0"/>
              <a:t>Утренней порою </a:t>
            </a:r>
            <a:endParaRPr lang="ru-RU" sz="3600" dirty="0"/>
          </a:p>
          <a:p>
            <a:r>
              <a:rPr lang="ru-RU" sz="3600" i="1" dirty="0"/>
              <a:t>Зовёт нас на урок».</a:t>
            </a:r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dirty="0" err="1" smtClean="0"/>
              <a:t>Мишша</a:t>
            </a:r>
            <a:r>
              <a:rPr lang="ru-RU" sz="4800" dirty="0" smtClean="0"/>
              <a:t> </a:t>
            </a:r>
            <a:r>
              <a:rPr lang="ru-RU" sz="4800" dirty="0" err="1" smtClean="0"/>
              <a:t>тĕрлеме</a:t>
            </a:r>
            <a:r>
              <a:rPr lang="ru-RU" sz="4800" dirty="0" smtClean="0"/>
              <a:t> </a:t>
            </a:r>
            <a:r>
              <a:rPr lang="ru-RU" sz="4800" dirty="0" err="1" smtClean="0"/>
              <a:t>юратнă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«</a:t>
            </a:r>
            <a:r>
              <a:rPr lang="ru-RU" sz="3200" i="1" dirty="0" err="1"/>
              <a:t>Мишша</a:t>
            </a:r>
            <a:r>
              <a:rPr lang="ru-RU" sz="3200" i="1" dirty="0"/>
              <a:t> </a:t>
            </a:r>
            <a:r>
              <a:rPr lang="ru-RU" sz="3200" i="1" dirty="0" err="1"/>
              <a:t>тĕрĕллĕ</a:t>
            </a:r>
            <a:r>
              <a:rPr lang="ru-RU" sz="3200" i="1" dirty="0"/>
              <a:t> </a:t>
            </a:r>
            <a:r>
              <a:rPr lang="ru-RU" sz="3200" i="1" dirty="0" err="1"/>
              <a:t>кĕпе</a:t>
            </a:r>
            <a:r>
              <a:rPr lang="ru-RU" sz="3200" i="1" dirty="0"/>
              <a:t> </a:t>
            </a:r>
            <a:r>
              <a:rPr lang="ru-RU" sz="3200" i="1" dirty="0" err="1"/>
              <a:t>питĕ</a:t>
            </a:r>
            <a:r>
              <a:rPr lang="ru-RU" sz="3200" i="1" dirty="0"/>
              <a:t> </a:t>
            </a:r>
            <a:r>
              <a:rPr lang="ru-RU" sz="3200" i="1" dirty="0" err="1"/>
              <a:t>тăхăнасшăнччĕ,анчах</a:t>
            </a:r>
            <a:r>
              <a:rPr lang="ru-RU" sz="3200" i="1" dirty="0"/>
              <a:t> та </a:t>
            </a:r>
            <a:r>
              <a:rPr lang="ru-RU" sz="3200" i="1" dirty="0" err="1"/>
              <a:t>манăн</a:t>
            </a:r>
            <a:r>
              <a:rPr lang="ru-RU" sz="3200" i="1" dirty="0"/>
              <a:t> </a:t>
            </a:r>
            <a:r>
              <a:rPr lang="ru-RU" sz="3200" i="1" dirty="0" err="1"/>
              <a:t>тĕрлесе</a:t>
            </a:r>
            <a:r>
              <a:rPr lang="ru-RU" sz="3200" i="1" dirty="0"/>
              <a:t> </a:t>
            </a:r>
            <a:r>
              <a:rPr lang="ru-RU" sz="3200" i="1" dirty="0" err="1"/>
              <a:t>ларма</a:t>
            </a:r>
            <a:r>
              <a:rPr lang="ru-RU" sz="3200" i="1" dirty="0"/>
              <a:t> </a:t>
            </a:r>
            <a:r>
              <a:rPr lang="ru-RU" sz="3200" i="1" dirty="0" err="1"/>
              <a:t>вăхăт</a:t>
            </a:r>
            <a:r>
              <a:rPr lang="ru-RU" sz="3200" i="1" dirty="0"/>
              <a:t> </a:t>
            </a:r>
            <a:r>
              <a:rPr lang="ru-RU" sz="3200" i="1" dirty="0" err="1"/>
              <a:t>çукччĕ</a:t>
            </a:r>
            <a:r>
              <a:rPr lang="ru-RU" sz="3200" i="1" dirty="0"/>
              <a:t>. «</a:t>
            </a:r>
            <a:r>
              <a:rPr lang="ru-RU" sz="3200" i="1" dirty="0" err="1"/>
              <a:t>Кăмăлу</a:t>
            </a:r>
            <a:r>
              <a:rPr lang="ru-RU" sz="3200" i="1" dirty="0"/>
              <a:t> </a:t>
            </a:r>
            <a:r>
              <a:rPr lang="ru-RU" sz="3200" i="1" dirty="0" err="1"/>
              <a:t>пулсан</a:t>
            </a:r>
            <a:r>
              <a:rPr lang="ru-RU" sz="3200" i="1" dirty="0"/>
              <a:t> – </a:t>
            </a:r>
            <a:r>
              <a:rPr lang="ru-RU" sz="3200" i="1" dirty="0" err="1"/>
              <a:t>хăвна</a:t>
            </a:r>
            <a:r>
              <a:rPr lang="ru-RU" sz="3200" i="1" dirty="0"/>
              <a:t> </a:t>
            </a:r>
            <a:r>
              <a:rPr lang="ru-RU" sz="3200" i="1" dirty="0" err="1"/>
              <a:t>тĕрлеме</a:t>
            </a:r>
            <a:r>
              <a:rPr lang="ru-RU" sz="3200" i="1" dirty="0"/>
              <a:t> (вышивать)</a:t>
            </a:r>
            <a:r>
              <a:rPr lang="ru-RU" sz="3200" i="1" dirty="0" err="1"/>
              <a:t>вĕрентĕп</a:t>
            </a:r>
            <a:r>
              <a:rPr lang="ru-RU" sz="3200" i="1" dirty="0"/>
              <a:t>»,- </a:t>
            </a:r>
            <a:r>
              <a:rPr lang="ru-RU" sz="3200" i="1" dirty="0" err="1"/>
              <a:t>терĕм</a:t>
            </a:r>
            <a:r>
              <a:rPr lang="ru-RU" sz="3200" i="1" dirty="0"/>
              <a:t> </a:t>
            </a:r>
            <a:r>
              <a:rPr lang="ru-RU" sz="3200" i="1" dirty="0" err="1"/>
              <a:t>пĕррехинче</a:t>
            </a:r>
            <a:r>
              <a:rPr lang="ru-RU" sz="3200" i="1" dirty="0"/>
              <a:t>. </a:t>
            </a:r>
            <a:r>
              <a:rPr lang="ru-RU" sz="3200" i="1" dirty="0" err="1"/>
              <a:t>Мишша</a:t>
            </a:r>
            <a:r>
              <a:rPr lang="ru-RU" sz="3200" i="1" dirty="0"/>
              <a:t> вара </a:t>
            </a:r>
            <a:r>
              <a:rPr lang="ru-RU" sz="3200" i="1" dirty="0" err="1"/>
              <a:t>тимлĕн</a:t>
            </a:r>
            <a:r>
              <a:rPr lang="ru-RU" sz="3200" i="1" dirty="0"/>
              <a:t> </a:t>
            </a:r>
            <a:r>
              <a:rPr lang="ru-RU" sz="3200" i="1" dirty="0" err="1"/>
              <a:t>пăхса</a:t>
            </a:r>
            <a:r>
              <a:rPr lang="ru-RU" sz="3200" i="1" dirty="0"/>
              <a:t> </a:t>
            </a:r>
            <a:r>
              <a:rPr lang="ru-RU" sz="3200" i="1" dirty="0" err="1"/>
              <a:t>ларса</a:t>
            </a:r>
            <a:r>
              <a:rPr lang="ru-RU" sz="3200" i="1" dirty="0"/>
              <a:t> </a:t>
            </a:r>
            <a:r>
              <a:rPr lang="ru-RU" sz="3200" i="1" dirty="0" err="1"/>
              <a:t>тĕрлеме</a:t>
            </a:r>
            <a:r>
              <a:rPr lang="ru-RU" sz="3200" i="1" dirty="0"/>
              <a:t> </a:t>
            </a:r>
            <a:r>
              <a:rPr lang="ru-RU" sz="3200" i="1" dirty="0" err="1"/>
              <a:t>вĕренчĕ</a:t>
            </a:r>
            <a:r>
              <a:rPr lang="ru-RU" sz="3200" i="1" dirty="0"/>
              <a:t>. </a:t>
            </a:r>
            <a:r>
              <a:rPr lang="ru-RU" sz="3200" i="1" dirty="0" err="1"/>
              <a:t>Çимĕк</a:t>
            </a:r>
            <a:r>
              <a:rPr lang="ru-RU" sz="3200" i="1" dirty="0"/>
              <a:t> </a:t>
            </a:r>
            <a:r>
              <a:rPr lang="ru-RU" sz="3200" i="1" dirty="0" err="1"/>
              <a:t>вăййине</a:t>
            </a:r>
            <a:r>
              <a:rPr lang="ru-RU" sz="3200" i="1" dirty="0"/>
              <a:t> вара  </a:t>
            </a:r>
            <a:r>
              <a:rPr lang="ru-RU" sz="3200" i="1" dirty="0" err="1"/>
              <a:t>хăй</a:t>
            </a:r>
            <a:r>
              <a:rPr lang="ru-RU" sz="3200" i="1" dirty="0"/>
              <a:t> </a:t>
            </a:r>
            <a:r>
              <a:rPr lang="ru-RU" sz="3200" i="1" dirty="0" err="1"/>
              <a:t>тĕрленĕ</a:t>
            </a:r>
            <a:r>
              <a:rPr lang="ru-RU" sz="3200" i="1" dirty="0"/>
              <a:t> </a:t>
            </a:r>
            <a:r>
              <a:rPr lang="ru-RU" sz="3200" i="1" dirty="0" err="1"/>
              <a:t>кĕпепе</a:t>
            </a:r>
            <a:r>
              <a:rPr lang="ru-RU" sz="3200" i="1" dirty="0"/>
              <a:t> </a:t>
            </a:r>
            <a:r>
              <a:rPr lang="ru-RU" sz="3200" i="1" dirty="0" err="1"/>
              <a:t>тухрĕ</a:t>
            </a:r>
            <a:r>
              <a:rPr lang="ru-RU" sz="3200" dirty="0"/>
              <a:t>.».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936104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dirty="0" err="1" smtClean="0"/>
              <a:t>Мишша</a:t>
            </a:r>
            <a:r>
              <a:rPr lang="ru-RU" dirty="0" smtClean="0"/>
              <a:t> </a:t>
            </a:r>
            <a:r>
              <a:rPr lang="ru-RU" dirty="0" err="1" smtClean="0"/>
              <a:t>çутçанталăка</a:t>
            </a:r>
            <a:r>
              <a:rPr lang="ru-RU" dirty="0" smtClean="0"/>
              <a:t> </a:t>
            </a:r>
            <a:r>
              <a:rPr lang="ru-RU" dirty="0" err="1" smtClean="0"/>
              <a:t>юратнă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2060848"/>
            <a:ext cx="5832648" cy="43948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</a:t>
            </a:r>
            <a:r>
              <a:rPr lang="ru-RU" sz="3200" i="1" dirty="0" err="1"/>
              <a:t>Мишша</a:t>
            </a:r>
            <a:r>
              <a:rPr lang="ru-RU" sz="3200" i="1" dirty="0"/>
              <a:t> </a:t>
            </a:r>
            <a:r>
              <a:rPr lang="ru-RU" sz="3200" i="1" dirty="0" err="1"/>
              <a:t>çутçанталăка</a:t>
            </a:r>
            <a:r>
              <a:rPr lang="ru-RU" sz="3200" i="1" dirty="0"/>
              <a:t> </a:t>
            </a:r>
            <a:r>
              <a:rPr lang="ru-RU" sz="3200" i="1" dirty="0" err="1"/>
              <a:t>юратакан</a:t>
            </a:r>
            <a:r>
              <a:rPr lang="ru-RU" sz="3200" i="1" dirty="0"/>
              <a:t> </a:t>
            </a:r>
            <a:r>
              <a:rPr lang="ru-RU" sz="3200" i="1" dirty="0" smtClean="0"/>
              <a:t>    </a:t>
            </a:r>
            <a:r>
              <a:rPr lang="ru-RU" sz="3200" i="1" dirty="0" err="1" smtClean="0"/>
              <a:t>ачаччĕ</a:t>
            </a:r>
            <a:r>
              <a:rPr lang="ru-RU" sz="3200" i="1" dirty="0"/>
              <a:t>. </a:t>
            </a:r>
            <a:r>
              <a:rPr lang="ru-RU" sz="3200" i="1" dirty="0" err="1"/>
              <a:t>Çулсерен</a:t>
            </a:r>
            <a:r>
              <a:rPr lang="ru-RU" sz="3200" i="1" dirty="0"/>
              <a:t> </a:t>
            </a:r>
            <a:r>
              <a:rPr lang="ru-RU" sz="3200" i="1" dirty="0" err="1"/>
              <a:t>вăл</a:t>
            </a:r>
            <a:r>
              <a:rPr lang="ru-RU" sz="3200" i="1" dirty="0"/>
              <a:t> </a:t>
            </a:r>
            <a:r>
              <a:rPr lang="ru-RU" sz="3200" i="1" dirty="0" err="1"/>
              <a:t>урама</a:t>
            </a:r>
            <a:r>
              <a:rPr lang="ru-RU" sz="3200" i="1" dirty="0"/>
              <a:t> </a:t>
            </a:r>
            <a:r>
              <a:rPr lang="ru-RU" sz="3200" i="1" dirty="0" err="1"/>
              <a:t>йывăçсем</a:t>
            </a:r>
            <a:r>
              <a:rPr lang="ru-RU" sz="3200" i="1" dirty="0"/>
              <a:t> </a:t>
            </a:r>
            <a:r>
              <a:rPr lang="ru-RU" sz="3200" i="1" dirty="0" err="1"/>
              <a:t>лартма</a:t>
            </a:r>
            <a:r>
              <a:rPr lang="ru-RU" sz="3200" i="1" dirty="0"/>
              <a:t> </a:t>
            </a:r>
            <a:r>
              <a:rPr lang="ru-RU" sz="3200" i="1" dirty="0" err="1"/>
              <a:t>тăрăшатчĕ</a:t>
            </a:r>
            <a:r>
              <a:rPr lang="ru-RU" sz="3200" i="1" dirty="0"/>
              <a:t>, 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ытларах</a:t>
            </a:r>
            <a:r>
              <a:rPr lang="ru-RU" sz="3200" i="1" dirty="0" smtClean="0"/>
              <a:t> </a:t>
            </a:r>
            <a:r>
              <a:rPr lang="ru-RU" sz="3200" i="1" dirty="0" err="1"/>
              <a:t>хурăн</a:t>
            </a:r>
            <a:r>
              <a:rPr lang="ru-RU" sz="3200" i="1" dirty="0"/>
              <a:t>  ( </a:t>
            </a:r>
            <a:r>
              <a:rPr lang="ru-RU" sz="3200" i="1" dirty="0" smtClean="0"/>
              <a:t>берёзу) </a:t>
            </a:r>
            <a:r>
              <a:rPr lang="ru-RU" sz="3200" i="1" dirty="0" err="1" smtClean="0"/>
              <a:t>лартатччĕ</a:t>
            </a:r>
            <a:r>
              <a:rPr lang="ru-RU" sz="3200" dirty="0"/>
              <a:t>».</a:t>
            </a:r>
          </a:p>
          <a:p>
            <a:endParaRPr lang="ru-RU" dirty="0"/>
          </a:p>
        </p:txBody>
      </p:sp>
      <p:pic>
        <p:nvPicPr>
          <p:cNvPr id="5" name="Picture 2" descr="https://avatars.mds.yandex.net/get-pdb/1946598/50a25ef8-5b50-4fb4-b864-5feb776ffc7f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248376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Мишша</a:t>
            </a:r>
            <a:r>
              <a:rPr lang="ru-RU" dirty="0" smtClean="0"/>
              <a:t> </a:t>
            </a:r>
            <a:r>
              <a:rPr lang="ru-RU" dirty="0" err="1" smtClean="0"/>
              <a:t>лашасене</a:t>
            </a:r>
            <a:r>
              <a:rPr lang="ru-RU" dirty="0" smtClean="0"/>
              <a:t>, </a:t>
            </a:r>
            <a:r>
              <a:rPr lang="ru-RU" dirty="0" err="1" smtClean="0"/>
              <a:t>ĕне</a:t>
            </a:r>
            <a:r>
              <a:rPr lang="ru-RU" dirty="0" smtClean="0"/>
              <a:t>, </a:t>
            </a:r>
            <a:r>
              <a:rPr lang="ru-RU" dirty="0" err="1" smtClean="0"/>
              <a:t>сурăхсене</a:t>
            </a:r>
            <a:r>
              <a:rPr lang="ru-RU" dirty="0" smtClean="0"/>
              <a:t> </a:t>
            </a:r>
            <a:r>
              <a:rPr lang="ru-RU" dirty="0" err="1" smtClean="0"/>
              <a:t>пăхнă</a:t>
            </a:r>
            <a:endParaRPr lang="ru-RU" dirty="0"/>
          </a:p>
        </p:txBody>
      </p:sp>
      <p:pic>
        <p:nvPicPr>
          <p:cNvPr id="4" name="Picture 2" descr="https://pimg.mycdn.me/getImage?url=http%3A%2F%2Fi.mycdn.me%2Fimage%3Fid%3D849469332692%26t%3D50%26plc%3DWEB%26tkn%3D*mN0Vr-vc9mPZ98pfYyver3pHBp0&amp;type=VIDEO_S_368&amp;signatureToken=BFKAE4MFV_dyy-fbStSdj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5736" y="1700808"/>
            <a:ext cx="669674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536" y="949958"/>
            <a:ext cx="8424936" cy="563231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тĕллевĕсем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1.Ывăлĕ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çинчен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Çеçпĕл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амăшĕ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каласа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панине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ачасем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çитересси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(Давыдов –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Анатри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çырса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илнĕ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Кăвар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чĕре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кĕнекерен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2.Ăнланнине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вырăсла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каласа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3.Ачасене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Çеçпĕл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юратнă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юррисемпе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паллаштарасси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Мĕн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лайăх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юрăна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юрлама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вĕрентесси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4.Çеçпĕлĕн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Çăлтăр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пичетленсе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тухнă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пĕрремĕш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сăввине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пăхмасăр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калама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вĕрентесси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:. «Звонок»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ятлă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сăвă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5.Çеçпĕл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Мишшин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паха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енĕсене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палăртса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тухасси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ĕçлеме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тĕрлеме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ÿкерме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выляма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юмах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итлеме,сăвă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çырма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Украинăлла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чăвашла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вырăсла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юрлама;йывăç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лартма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юратнине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ачасем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çитересси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6.Мишшан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ачалăхĕ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йывăр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пулнине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çитмен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пурнăçпа,выçăллă-тутăллă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пурăннине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ăнлантарса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парасси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5212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dirty="0" err="1" smtClean="0"/>
              <a:t>Мишша</a:t>
            </a:r>
            <a:r>
              <a:rPr lang="ru-RU" sz="3200" dirty="0" smtClean="0"/>
              <a:t> </a:t>
            </a:r>
            <a:r>
              <a:rPr lang="ru-RU" sz="3200" dirty="0" err="1" smtClean="0"/>
              <a:t>амăшне</a:t>
            </a:r>
            <a:r>
              <a:rPr lang="ru-RU" sz="3200" dirty="0" smtClean="0"/>
              <a:t> </a:t>
            </a:r>
            <a:r>
              <a:rPr lang="ru-RU" sz="3200" dirty="0" err="1" smtClean="0"/>
              <a:t>мĕн</a:t>
            </a:r>
            <a:r>
              <a:rPr lang="ru-RU" sz="3200" dirty="0" smtClean="0"/>
              <a:t> </a:t>
            </a:r>
            <a:r>
              <a:rPr lang="ru-RU" sz="3200" dirty="0" err="1" smtClean="0"/>
              <a:t>пĕчĕкрен</a:t>
            </a:r>
            <a:r>
              <a:rPr lang="ru-RU" sz="3200" dirty="0" smtClean="0"/>
              <a:t> </a:t>
            </a:r>
            <a:r>
              <a:rPr lang="ru-RU" sz="3200" dirty="0" err="1" smtClean="0"/>
              <a:t>пулăшнă</a:t>
            </a:r>
            <a:endParaRPr lang="ru-RU" sz="3200" dirty="0"/>
          </a:p>
        </p:txBody>
      </p:sp>
      <p:pic>
        <p:nvPicPr>
          <p:cNvPr id="4" name="Picture 2" descr="https://ds03.infourok.ru/uploads/ex/072f/0003b0ae-24e7d6d3/640/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412776"/>
            <a:ext cx="864096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err="1" smtClean="0"/>
              <a:t>Нумай</a:t>
            </a:r>
            <a:r>
              <a:rPr lang="ru-RU" dirty="0" smtClean="0"/>
              <a:t>- </a:t>
            </a:r>
            <a:r>
              <a:rPr lang="ru-RU" dirty="0" err="1" smtClean="0"/>
              <a:t>нумай</a:t>
            </a:r>
            <a:r>
              <a:rPr lang="ru-RU" dirty="0" smtClean="0"/>
              <a:t>  </a:t>
            </a:r>
            <a:r>
              <a:rPr lang="ru-RU" dirty="0" err="1" smtClean="0"/>
              <a:t>сăвăсем</a:t>
            </a:r>
            <a:r>
              <a:rPr lang="ru-RU" dirty="0" smtClean="0"/>
              <a:t> </a:t>
            </a:r>
            <a:r>
              <a:rPr lang="ru-RU" dirty="0" err="1" smtClean="0"/>
              <a:t>çырнă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Çапла</a:t>
            </a:r>
            <a:r>
              <a:rPr lang="ru-RU" dirty="0"/>
              <a:t> вара ,</a:t>
            </a:r>
            <a:r>
              <a:rPr lang="ru-RU" dirty="0" err="1"/>
              <a:t>ачасем</a:t>
            </a:r>
            <a:r>
              <a:rPr lang="ru-RU" dirty="0"/>
              <a:t>, </a:t>
            </a:r>
            <a:r>
              <a:rPr lang="ru-RU" dirty="0" err="1"/>
              <a:t>сирĕн</a:t>
            </a:r>
            <a:r>
              <a:rPr lang="ru-RU" dirty="0"/>
              <a:t> </a:t>
            </a:r>
            <a:r>
              <a:rPr lang="ru-RU" dirty="0" err="1"/>
              <a:t>ачалăхри</a:t>
            </a:r>
            <a:r>
              <a:rPr lang="ru-RU" dirty="0"/>
              <a:t> </a:t>
            </a:r>
            <a:r>
              <a:rPr lang="ru-RU" dirty="0" err="1"/>
              <a:t>самантсенчен</a:t>
            </a:r>
            <a:r>
              <a:rPr lang="ru-RU" dirty="0"/>
              <a:t>  </a:t>
            </a:r>
            <a:r>
              <a:rPr lang="ru-RU" dirty="0" err="1"/>
              <a:t>нимĕнпе</a:t>
            </a:r>
            <a:r>
              <a:rPr lang="ru-RU" dirty="0"/>
              <a:t> те </a:t>
            </a:r>
            <a:r>
              <a:rPr lang="ru-RU" dirty="0" err="1"/>
              <a:t>уйрăлса</a:t>
            </a:r>
            <a:r>
              <a:rPr lang="ru-RU" dirty="0"/>
              <a:t> </a:t>
            </a:r>
            <a:r>
              <a:rPr lang="ru-RU" dirty="0" err="1"/>
              <a:t>тăмасть</a:t>
            </a:r>
            <a:r>
              <a:rPr lang="ru-RU" dirty="0"/>
              <a:t> </a:t>
            </a:r>
            <a:r>
              <a:rPr lang="ru-RU" dirty="0" err="1"/>
              <a:t>Мишша</a:t>
            </a:r>
            <a:r>
              <a:rPr lang="ru-RU" dirty="0"/>
              <a:t>. </a:t>
            </a:r>
            <a:r>
              <a:rPr lang="ru-RU" dirty="0" err="1"/>
              <a:t>Сирĕн</a:t>
            </a:r>
            <a:r>
              <a:rPr lang="ru-RU" dirty="0"/>
              <a:t> </a:t>
            </a:r>
            <a:r>
              <a:rPr lang="ru-RU" dirty="0" err="1"/>
              <a:t>пекех</a:t>
            </a:r>
            <a:r>
              <a:rPr lang="ru-RU" dirty="0"/>
              <a:t> </a:t>
            </a:r>
            <a:r>
              <a:rPr lang="ru-RU" dirty="0" err="1"/>
              <a:t>чупнă</a:t>
            </a:r>
            <a:r>
              <a:rPr lang="ru-RU" dirty="0"/>
              <a:t> ,</a:t>
            </a:r>
            <a:r>
              <a:rPr lang="ru-RU" dirty="0" err="1"/>
              <a:t>вылянă</a:t>
            </a:r>
            <a:r>
              <a:rPr lang="ru-RU" dirty="0"/>
              <a:t>, </a:t>
            </a:r>
            <a:r>
              <a:rPr lang="ru-RU" dirty="0" err="1"/>
              <a:t>сăвăсем</a:t>
            </a:r>
            <a:r>
              <a:rPr lang="ru-RU" dirty="0"/>
              <a:t> </a:t>
            </a:r>
            <a:r>
              <a:rPr lang="ru-RU" dirty="0" err="1"/>
              <a:t>каланă</a:t>
            </a:r>
            <a:r>
              <a:rPr lang="ru-RU" dirty="0"/>
              <a:t>, </a:t>
            </a:r>
            <a:r>
              <a:rPr lang="ru-RU" dirty="0" err="1"/>
              <a:t>кĕнеке</a:t>
            </a:r>
            <a:r>
              <a:rPr lang="ru-RU" dirty="0"/>
              <a:t> </a:t>
            </a:r>
            <a:r>
              <a:rPr lang="ru-RU" dirty="0" err="1"/>
              <a:t>вуланă</a:t>
            </a:r>
            <a:r>
              <a:rPr lang="ru-RU" dirty="0"/>
              <a:t>, </a:t>
            </a:r>
            <a:r>
              <a:rPr lang="ru-RU" dirty="0" err="1"/>
              <a:t>тĕрленĕ</a:t>
            </a:r>
            <a:r>
              <a:rPr lang="ru-RU" dirty="0"/>
              <a:t>. </a:t>
            </a:r>
            <a:r>
              <a:rPr lang="ru-RU" dirty="0" err="1"/>
              <a:t>Анчах</a:t>
            </a:r>
            <a:r>
              <a:rPr lang="ru-RU" dirty="0"/>
              <a:t> та </a:t>
            </a:r>
            <a:r>
              <a:rPr lang="ru-RU" dirty="0" err="1"/>
              <a:t>унăн</a:t>
            </a:r>
            <a:r>
              <a:rPr lang="ru-RU" dirty="0"/>
              <a:t> </a:t>
            </a:r>
            <a:r>
              <a:rPr lang="ru-RU" dirty="0" err="1"/>
              <a:t>турă</a:t>
            </a:r>
            <a:r>
              <a:rPr lang="ru-RU" dirty="0"/>
              <a:t> (бог) </a:t>
            </a:r>
            <a:r>
              <a:rPr lang="ru-RU" dirty="0" err="1"/>
              <a:t>паракан</a:t>
            </a:r>
            <a:r>
              <a:rPr lang="ru-RU" dirty="0"/>
              <a:t> талант </a:t>
            </a:r>
            <a:r>
              <a:rPr lang="ru-RU" dirty="0" err="1"/>
              <a:t>пулнă</a:t>
            </a:r>
            <a:r>
              <a:rPr lang="ru-RU" dirty="0"/>
              <a:t>. </a:t>
            </a:r>
            <a:r>
              <a:rPr lang="ru-RU" dirty="0" err="1"/>
              <a:t>Вăл</a:t>
            </a:r>
            <a:r>
              <a:rPr lang="ru-RU" dirty="0"/>
              <a:t> </a:t>
            </a:r>
            <a:r>
              <a:rPr lang="ru-RU" dirty="0" err="1"/>
              <a:t>ÿкерме,тата</a:t>
            </a:r>
            <a:r>
              <a:rPr lang="ru-RU" dirty="0"/>
              <a:t> </a:t>
            </a:r>
            <a:r>
              <a:rPr lang="ru-RU" dirty="0" err="1"/>
              <a:t>сăвă</a:t>
            </a:r>
            <a:r>
              <a:rPr lang="ru-RU" dirty="0"/>
              <a:t> </a:t>
            </a:r>
            <a:r>
              <a:rPr lang="ru-RU" dirty="0" err="1"/>
              <a:t>çырма</a:t>
            </a:r>
            <a:r>
              <a:rPr lang="ru-RU" dirty="0"/>
              <a:t> </a:t>
            </a:r>
            <a:r>
              <a:rPr lang="ru-RU" dirty="0" err="1"/>
              <a:t>юратнă</a:t>
            </a:r>
            <a:r>
              <a:rPr lang="ru-RU" dirty="0"/>
              <a:t>. </a:t>
            </a:r>
            <a:r>
              <a:rPr lang="ru-RU" dirty="0" err="1"/>
              <a:t>Нумай_нумай</a:t>
            </a:r>
            <a:r>
              <a:rPr lang="ru-RU" dirty="0"/>
              <a:t> </a:t>
            </a:r>
            <a:r>
              <a:rPr lang="ru-RU" dirty="0" err="1"/>
              <a:t>сăвăсем</a:t>
            </a:r>
            <a:r>
              <a:rPr lang="ru-RU" dirty="0"/>
              <a:t> </a:t>
            </a:r>
            <a:r>
              <a:rPr lang="ru-RU" dirty="0" err="1"/>
              <a:t>çырнă</a:t>
            </a:r>
            <a:r>
              <a:rPr lang="ru-RU" dirty="0"/>
              <a:t>: слайд: «</a:t>
            </a:r>
            <a:r>
              <a:rPr lang="ru-RU" dirty="0" err="1"/>
              <a:t>Сăвăсем</a:t>
            </a:r>
            <a:r>
              <a:rPr lang="ru-RU" dirty="0"/>
              <a:t>» (1928, 1940),  «</a:t>
            </a:r>
            <a:r>
              <a:rPr lang="ru-RU" dirty="0" err="1"/>
              <a:t>Хурçă</a:t>
            </a:r>
            <a:r>
              <a:rPr lang="ru-RU" dirty="0"/>
              <a:t> </a:t>
            </a:r>
            <a:r>
              <a:rPr lang="ru-RU" dirty="0" err="1"/>
              <a:t>шанчăк</a:t>
            </a:r>
            <a:r>
              <a:rPr lang="ru-RU" dirty="0"/>
              <a:t>»(1948), «</a:t>
            </a:r>
            <a:r>
              <a:rPr lang="ru-RU" dirty="0" err="1"/>
              <a:t>Çырнисен</a:t>
            </a:r>
            <a:r>
              <a:rPr lang="ru-RU" dirty="0"/>
              <a:t> </a:t>
            </a:r>
            <a:r>
              <a:rPr lang="ru-RU" dirty="0" err="1"/>
              <a:t>пуххи</a:t>
            </a:r>
            <a:r>
              <a:rPr lang="ru-RU" dirty="0"/>
              <a:t>»(1959, 1989, 1999) «</a:t>
            </a:r>
            <a:r>
              <a:rPr lang="ru-RU" dirty="0" err="1"/>
              <a:t>Поэзи</a:t>
            </a:r>
            <a:r>
              <a:rPr lang="ru-RU" dirty="0"/>
              <a:t> </a:t>
            </a:r>
            <a:r>
              <a:rPr lang="ru-RU" dirty="0" err="1"/>
              <a:t>чечекĕ</a:t>
            </a:r>
            <a:r>
              <a:rPr lang="ru-RU" dirty="0"/>
              <a:t>»(2002). </a:t>
            </a:r>
            <a:r>
              <a:rPr lang="ru-RU" dirty="0" err="1"/>
              <a:t>Тĕнчери</a:t>
            </a:r>
            <a:r>
              <a:rPr lang="ru-RU" dirty="0"/>
              <a:t> 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чаплă</a:t>
            </a:r>
            <a:r>
              <a:rPr lang="ru-RU" dirty="0"/>
              <a:t> </a:t>
            </a:r>
            <a:r>
              <a:rPr lang="ru-RU" dirty="0" err="1"/>
              <a:t>поэтсенчен</a:t>
            </a:r>
            <a:r>
              <a:rPr lang="ru-RU" dirty="0"/>
              <a:t> </a:t>
            </a:r>
            <a:r>
              <a:rPr lang="ru-RU" dirty="0" err="1"/>
              <a:t>пĕри</a:t>
            </a:r>
            <a:r>
              <a:rPr lang="ru-RU" dirty="0"/>
              <a:t> </a:t>
            </a:r>
            <a:r>
              <a:rPr lang="ru-RU" dirty="0" err="1"/>
              <a:t>пулса</a:t>
            </a:r>
            <a:r>
              <a:rPr lang="ru-RU" dirty="0"/>
              <a:t> </a:t>
            </a:r>
            <a:r>
              <a:rPr lang="ru-RU" dirty="0" err="1"/>
              <a:t>тăнă</a:t>
            </a:r>
            <a:r>
              <a:rPr lang="ru-RU" dirty="0"/>
              <a:t>. </a:t>
            </a:r>
            <a:r>
              <a:rPr lang="ru-RU" dirty="0" err="1"/>
              <a:t>Паллă</a:t>
            </a:r>
            <a:r>
              <a:rPr lang="ru-RU" dirty="0"/>
              <a:t>  </a:t>
            </a:r>
            <a:r>
              <a:rPr lang="ru-RU" dirty="0" err="1"/>
              <a:t>чăваш</a:t>
            </a:r>
            <a:r>
              <a:rPr lang="ru-RU" dirty="0"/>
              <a:t> </a:t>
            </a:r>
            <a:r>
              <a:rPr lang="ru-RU" dirty="0" err="1"/>
              <a:t>поэтне</a:t>
            </a:r>
            <a:r>
              <a:rPr lang="ru-RU" dirty="0"/>
              <a:t> </a:t>
            </a:r>
            <a:r>
              <a:rPr lang="ru-RU" dirty="0" err="1"/>
              <a:t>халăх</a:t>
            </a:r>
            <a:r>
              <a:rPr lang="ru-RU" dirty="0"/>
              <a:t> </a:t>
            </a:r>
            <a:r>
              <a:rPr lang="ru-RU" dirty="0" err="1"/>
              <a:t>манмасть</a:t>
            </a:r>
            <a:r>
              <a:rPr lang="ru-RU" dirty="0"/>
              <a:t>, </a:t>
            </a:r>
            <a:r>
              <a:rPr lang="ru-RU" dirty="0" err="1"/>
              <a:t>ун</a:t>
            </a:r>
            <a:r>
              <a:rPr lang="ru-RU" dirty="0"/>
              <a:t> </a:t>
            </a:r>
            <a:r>
              <a:rPr lang="ru-RU" dirty="0" err="1"/>
              <a:t>ячĕпе</a:t>
            </a:r>
            <a:r>
              <a:rPr lang="ru-RU" dirty="0"/>
              <a:t> </a:t>
            </a:r>
            <a:r>
              <a:rPr lang="ru-RU" dirty="0" err="1"/>
              <a:t>асăну</a:t>
            </a:r>
            <a:r>
              <a:rPr lang="ru-RU" dirty="0"/>
              <a:t> </a:t>
            </a:r>
            <a:r>
              <a:rPr lang="ru-RU" dirty="0" err="1"/>
              <a:t>каçĕсем</a:t>
            </a:r>
            <a:r>
              <a:rPr lang="ru-RU" dirty="0"/>
              <a:t>, </a:t>
            </a:r>
            <a:r>
              <a:rPr lang="ru-RU" dirty="0" err="1"/>
              <a:t>куравсем</a:t>
            </a:r>
            <a:r>
              <a:rPr lang="ru-RU" dirty="0"/>
              <a:t> </a:t>
            </a:r>
            <a:r>
              <a:rPr lang="ru-RU" dirty="0" err="1"/>
              <a:t>йĕркелеть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6/604315/slides/slide_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548680"/>
            <a:ext cx="8424936" cy="6025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6/604315/slides/slide_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  <p:pic>
        <p:nvPicPr>
          <p:cNvPr id="6" name="Picture 1" descr="C:\Users\Администратор\Desktop\4 класс в чувашских костюмах и мы в хормалах тройца 2018 год\IMG_20180321_105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835292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61120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Киле </a:t>
            </a:r>
            <a:r>
              <a:rPr lang="ru-RU" sz="7200" b="1" dirty="0" err="1" smtClean="0"/>
              <a:t>ĕç</a:t>
            </a:r>
            <a:r>
              <a:rPr lang="ru-RU" sz="7200" b="1" dirty="0" smtClean="0"/>
              <a:t> :</a:t>
            </a:r>
            <a:br>
              <a:rPr lang="ru-RU" sz="7200" b="1" dirty="0" smtClean="0"/>
            </a:b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Çеçпĕлĕн</a:t>
            </a:r>
            <a:r>
              <a:rPr lang="ru-RU" sz="4000" dirty="0" smtClean="0"/>
              <a:t> </a:t>
            </a:r>
            <a:r>
              <a:rPr lang="ru-RU" sz="4000" dirty="0"/>
              <a:t>«</a:t>
            </a:r>
            <a:r>
              <a:rPr lang="ru-RU" sz="4000" dirty="0" err="1"/>
              <a:t>Çăлтăр</a:t>
            </a:r>
            <a:r>
              <a:rPr lang="ru-RU" sz="4000" dirty="0"/>
              <a:t>» </a:t>
            </a:r>
            <a:r>
              <a:rPr lang="ru-RU" sz="4000" dirty="0" err="1"/>
              <a:t>журналта</a:t>
            </a:r>
            <a:r>
              <a:rPr lang="ru-RU" sz="4000" dirty="0"/>
              <a:t> </a:t>
            </a:r>
            <a:r>
              <a:rPr lang="ru-RU" sz="4000" dirty="0" err="1"/>
              <a:t>пичетленсе</a:t>
            </a:r>
            <a:r>
              <a:rPr lang="ru-RU" sz="4000" dirty="0"/>
              <a:t> </a:t>
            </a:r>
            <a:r>
              <a:rPr lang="ru-RU" sz="4000" dirty="0" err="1"/>
              <a:t>тухнă</a:t>
            </a:r>
            <a:r>
              <a:rPr lang="ru-RU" sz="4000" dirty="0"/>
              <a:t> </a:t>
            </a:r>
            <a:r>
              <a:rPr lang="ru-RU" sz="4000" dirty="0" err="1"/>
              <a:t>пĕрремĕш</a:t>
            </a:r>
            <a:r>
              <a:rPr lang="ru-RU" sz="4000" dirty="0"/>
              <a:t> </a:t>
            </a:r>
            <a:r>
              <a:rPr lang="ru-RU" sz="4000" dirty="0" err="1"/>
              <a:t>сăввине</a:t>
            </a:r>
            <a:r>
              <a:rPr lang="ru-RU" sz="4000" dirty="0"/>
              <a:t>«Звонок» </a:t>
            </a:r>
            <a:r>
              <a:rPr lang="ru-RU" sz="4000" dirty="0" err="1"/>
              <a:t>пăхмасăр</a:t>
            </a:r>
            <a:r>
              <a:rPr lang="ru-RU" sz="4000" dirty="0"/>
              <a:t> калама </a:t>
            </a:r>
            <a:r>
              <a:rPr lang="ru-RU" sz="4000" dirty="0" err="1"/>
              <a:t>вĕренсе</a:t>
            </a:r>
            <a:r>
              <a:rPr lang="ru-RU" sz="4000" dirty="0"/>
              <a:t> </a:t>
            </a:r>
            <a:r>
              <a:rPr lang="ru-RU" sz="4000" dirty="0" err="1"/>
              <a:t>килмелле</a:t>
            </a:r>
            <a:r>
              <a:rPr lang="ru-RU" sz="4000" dirty="0"/>
              <a:t> 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</a:t>
            </a:r>
            <a:r>
              <a:rPr lang="ru-RU" sz="8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вĕçĕ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8800" dirty="0" smtClean="0"/>
          </a:p>
          <a:p>
            <a:pPr>
              <a:buNone/>
            </a:pPr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ru-RU" sz="8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Тавтапуç</a:t>
            </a:r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8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Сывă</a:t>
            </a:r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8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пулăр</a:t>
            </a:r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  <a:endParaRPr lang="ru-RU" sz="8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15616" y="1988840"/>
            <a:ext cx="7416824" cy="3416320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Нимене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Нимене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Нимене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янранă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ир-ир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Пулăшса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пĕр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пĕрне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Йÿнĕçтернĕ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эпир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75522"/>
            <a:ext cx="93827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вăл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Çеçпĕл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Мишши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images.myshared.ru/17/1176570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713984"/>
          </a:xfrm>
          <a:prstGeom prst="rect">
            <a:avLst/>
          </a:prstGeom>
          <a:noFill/>
        </p:spPr>
      </p:pic>
      <p:pic>
        <p:nvPicPr>
          <p:cNvPr id="4" name="Picture 2" descr="https://ic.pics.livejournal.com/mikulay_pavl/80675018/26563/26563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4067944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43808" y="1294747"/>
            <a:ext cx="6300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http://pro-otdyh.ru/images/events/5/14976420501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2669282" cy="39604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1412776"/>
            <a:ext cx="58326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Михаил Кузьмич Кузьмин                  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Çеспĕл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Мишши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1899-1922   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çулсенче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пурăннă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Хуса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кĕпĕрнин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Çĕрпÿ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уесне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кĕнĕ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Касаккасси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Шĕкĕр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халĕ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Канаш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районĕнчи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Çеçпĕл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ялĕ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ялĕнче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çуралнă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3528" y="847745"/>
            <a:ext cx="8064896" cy="50783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Çĕнĕ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сăмахсем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ниме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ĕç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-работа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кăвакал-утка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сăрнай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волынка (музыкальный  инструмент)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ака-суха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пашня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автан-петух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шăрантара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звонко поёт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çирĕп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кăмăллă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крепкая  душа.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66182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Агафия</a:t>
            </a:r>
            <a:r>
              <a:rPr lang="ru-RU" dirty="0" smtClean="0"/>
              <a:t> </a:t>
            </a:r>
            <a:r>
              <a:rPr lang="ru-RU" dirty="0" err="1" smtClean="0"/>
              <a:t>Николаевнăпа</a:t>
            </a:r>
            <a:endParaRPr lang="ru-RU" dirty="0"/>
          </a:p>
        </p:txBody>
      </p:sp>
      <p:pic>
        <p:nvPicPr>
          <p:cNvPr id="4" name="Picture 2" descr="http://www.gatd.archives21.ru/tehnotron/vistavki/dmitriev/dokumenti/dmitriev_sespel/images/gallery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908720"/>
            <a:ext cx="8748464" cy="56166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404664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Çеçпĕл</a:t>
            </a:r>
            <a:r>
              <a:rPr lang="ru-RU" sz="3200" dirty="0" smtClean="0"/>
              <a:t> </a:t>
            </a:r>
            <a:r>
              <a:rPr lang="ru-RU" sz="3200" dirty="0" err="1" smtClean="0"/>
              <a:t>Мишши</a:t>
            </a:r>
            <a:r>
              <a:rPr lang="ru-RU" sz="3200" dirty="0" smtClean="0"/>
              <a:t> </a:t>
            </a:r>
            <a:r>
              <a:rPr lang="ru-RU" sz="3200" dirty="0" err="1" smtClean="0"/>
              <a:t>амăшĕпе</a:t>
            </a:r>
            <a:r>
              <a:rPr lang="ru-RU" sz="3200" dirty="0" smtClean="0"/>
              <a:t> </a:t>
            </a:r>
            <a:r>
              <a:rPr lang="ru-RU" sz="3200" dirty="0" err="1" smtClean="0"/>
              <a:t>пĕрле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8985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dirty="0" err="1" smtClean="0"/>
              <a:t>Çеçпĕл</a:t>
            </a:r>
            <a:r>
              <a:rPr lang="ru-RU" dirty="0" smtClean="0"/>
              <a:t> </a:t>
            </a:r>
            <a:r>
              <a:rPr lang="ru-RU" dirty="0" err="1" smtClean="0"/>
              <a:t>Мишши</a:t>
            </a:r>
            <a:r>
              <a:rPr lang="ru-RU" dirty="0" smtClean="0"/>
              <a:t> </a:t>
            </a:r>
            <a:r>
              <a:rPr lang="ru-RU" dirty="0" err="1" smtClean="0"/>
              <a:t>амăшĕ</a:t>
            </a:r>
            <a:r>
              <a:rPr lang="ru-RU" dirty="0" smtClean="0"/>
              <a:t> </a:t>
            </a:r>
            <a:r>
              <a:rPr lang="ru-RU" dirty="0" err="1" smtClean="0"/>
              <a:t>каласа</a:t>
            </a:r>
            <a:r>
              <a:rPr lang="ru-RU" dirty="0" smtClean="0"/>
              <a:t> пани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r>
              <a:rPr lang="ru-RU" i="1" dirty="0" err="1" smtClean="0"/>
              <a:t>Мишша</a:t>
            </a:r>
            <a:r>
              <a:rPr lang="ru-RU" i="1" dirty="0" smtClean="0"/>
              <a:t> </a:t>
            </a:r>
            <a:r>
              <a:rPr lang="ru-RU" i="1" dirty="0" err="1" smtClean="0"/>
              <a:t>тăхăр</a:t>
            </a:r>
            <a:r>
              <a:rPr lang="ru-RU" i="1" dirty="0" smtClean="0"/>
              <a:t> </a:t>
            </a:r>
            <a:r>
              <a:rPr lang="ru-RU" i="1" dirty="0" err="1" smtClean="0"/>
              <a:t>уйăхрах</a:t>
            </a:r>
            <a:r>
              <a:rPr lang="ru-RU" i="1" dirty="0" smtClean="0"/>
              <a:t> </a:t>
            </a:r>
            <a:r>
              <a:rPr lang="ru-RU" i="1" dirty="0" err="1" smtClean="0"/>
              <a:t>утма</a:t>
            </a:r>
            <a:r>
              <a:rPr lang="ru-RU" i="1" dirty="0" smtClean="0"/>
              <a:t> </a:t>
            </a:r>
            <a:r>
              <a:rPr lang="ru-RU" i="1" dirty="0" err="1" smtClean="0"/>
              <a:t>тытăнчĕ,çулталăк</a:t>
            </a:r>
            <a:r>
              <a:rPr lang="ru-RU" i="1" dirty="0" smtClean="0"/>
              <a:t> </a:t>
            </a:r>
            <a:r>
              <a:rPr lang="ru-RU" i="1" dirty="0" err="1" smtClean="0"/>
              <a:t>тултарсан</a:t>
            </a:r>
            <a:r>
              <a:rPr lang="ru-RU" i="1" dirty="0" smtClean="0"/>
              <a:t> </a:t>
            </a:r>
            <a:r>
              <a:rPr lang="ru-RU" i="1" dirty="0" err="1" smtClean="0"/>
              <a:t>калаçма</a:t>
            </a:r>
            <a:r>
              <a:rPr lang="ru-RU" i="1" dirty="0" smtClean="0"/>
              <a:t> </a:t>
            </a:r>
            <a:r>
              <a:rPr lang="ru-RU" i="1" dirty="0" err="1" smtClean="0"/>
              <a:t>вĕренчĕ</a:t>
            </a:r>
            <a:r>
              <a:rPr lang="ru-RU" i="1" dirty="0" smtClean="0"/>
              <a:t>. </a:t>
            </a:r>
            <a:r>
              <a:rPr lang="ru-RU" i="1" dirty="0" err="1" smtClean="0"/>
              <a:t>Мишшăна</a:t>
            </a:r>
            <a:r>
              <a:rPr lang="ru-RU" i="1" dirty="0" smtClean="0"/>
              <a:t> 5 </a:t>
            </a:r>
            <a:r>
              <a:rPr lang="ru-RU" i="1" dirty="0" err="1" smtClean="0"/>
              <a:t>çултах</a:t>
            </a:r>
            <a:r>
              <a:rPr lang="ru-RU" i="1" dirty="0" smtClean="0"/>
              <a:t> </a:t>
            </a:r>
            <a:r>
              <a:rPr lang="ru-RU" i="1" dirty="0" err="1" smtClean="0"/>
              <a:t>хамăрпа</a:t>
            </a:r>
            <a:r>
              <a:rPr lang="ru-RU" i="1" dirty="0" smtClean="0"/>
              <a:t> </a:t>
            </a:r>
            <a:r>
              <a:rPr lang="ru-RU" i="1" dirty="0" err="1" smtClean="0"/>
              <a:t>пĕрле</a:t>
            </a:r>
            <a:r>
              <a:rPr lang="ru-RU" i="1" dirty="0" smtClean="0"/>
              <a:t> </a:t>
            </a:r>
            <a:r>
              <a:rPr lang="ru-RU" i="1" dirty="0" err="1" smtClean="0"/>
              <a:t>тырă</a:t>
            </a:r>
            <a:r>
              <a:rPr lang="ru-RU" i="1" dirty="0" smtClean="0"/>
              <a:t> </a:t>
            </a:r>
            <a:r>
              <a:rPr lang="ru-RU" i="1" dirty="0" err="1" smtClean="0"/>
              <a:t>вырма</a:t>
            </a:r>
            <a:r>
              <a:rPr lang="ru-RU" i="1" dirty="0" smtClean="0"/>
              <a:t> (жать)</a:t>
            </a:r>
            <a:r>
              <a:rPr lang="ru-RU" i="1" dirty="0" err="1" smtClean="0"/>
              <a:t>илсе</a:t>
            </a:r>
            <a:r>
              <a:rPr lang="ru-RU" i="1" dirty="0" smtClean="0"/>
              <a:t> </a:t>
            </a:r>
            <a:r>
              <a:rPr lang="ru-RU" i="1" dirty="0" err="1" smtClean="0"/>
              <a:t>каяттăмăр.Кĕске</a:t>
            </a:r>
            <a:r>
              <a:rPr lang="ru-RU" i="1" dirty="0" smtClean="0"/>
              <a:t> </a:t>
            </a:r>
            <a:r>
              <a:rPr lang="ru-RU" i="1" dirty="0" err="1" smtClean="0"/>
              <a:t>ыраша</a:t>
            </a:r>
            <a:r>
              <a:rPr lang="ru-RU" i="1" dirty="0" smtClean="0"/>
              <a:t> </a:t>
            </a:r>
            <a:r>
              <a:rPr lang="ru-RU" i="1" dirty="0" err="1" smtClean="0"/>
              <a:t>тăпăлтара</a:t>
            </a:r>
            <a:r>
              <a:rPr lang="ru-RU" i="1" dirty="0" smtClean="0"/>
              <a:t>- </a:t>
            </a:r>
            <a:r>
              <a:rPr lang="ru-RU" i="1" dirty="0" err="1" smtClean="0"/>
              <a:t>тăпăлтара</a:t>
            </a:r>
            <a:r>
              <a:rPr lang="ru-RU" i="1" dirty="0" smtClean="0"/>
              <a:t> </a:t>
            </a:r>
            <a:r>
              <a:rPr lang="ru-RU" i="1" dirty="0" err="1" smtClean="0"/>
              <a:t>вăл</a:t>
            </a:r>
            <a:r>
              <a:rPr lang="ru-RU" i="1" dirty="0" smtClean="0"/>
              <a:t> </a:t>
            </a:r>
            <a:r>
              <a:rPr lang="ru-RU" i="1" dirty="0" err="1" smtClean="0"/>
              <a:t>ман</a:t>
            </a:r>
            <a:r>
              <a:rPr lang="ru-RU" i="1" dirty="0" smtClean="0"/>
              <a:t> </a:t>
            </a:r>
            <a:r>
              <a:rPr lang="ru-RU" i="1" dirty="0" err="1" smtClean="0"/>
              <a:t>кĕлте</a:t>
            </a:r>
            <a:r>
              <a:rPr lang="ru-RU" i="1" dirty="0" smtClean="0"/>
              <a:t>(сноп)</a:t>
            </a:r>
            <a:r>
              <a:rPr lang="ru-RU" i="1" dirty="0" err="1" smtClean="0"/>
              <a:t>çине</a:t>
            </a:r>
            <a:r>
              <a:rPr lang="ru-RU" i="1" dirty="0" smtClean="0"/>
              <a:t> </a:t>
            </a:r>
            <a:r>
              <a:rPr lang="ru-RU" i="1" dirty="0" err="1" smtClean="0"/>
              <a:t>хуратчĕ</a:t>
            </a:r>
            <a:r>
              <a:rPr lang="ru-RU" i="1" dirty="0" smtClean="0"/>
              <a:t>. </a:t>
            </a:r>
            <a:r>
              <a:rPr lang="ru-RU" i="1" dirty="0" err="1" smtClean="0"/>
              <a:t>Пĕррехинче</a:t>
            </a:r>
            <a:r>
              <a:rPr lang="ru-RU" i="1" dirty="0" smtClean="0"/>
              <a:t> </a:t>
            </a:r>
            <a:r>
              <a:rPr lang="ru-RU" i="1" dirty="0" err="1" smtClean="0"/>
              <a:t>çапла</a:t>
            </a:r>
            <a:r>
              <a:rPr lang="ru-RU" i="1" dirty="0" smtClean="0"/>
              <a:t> </a:t>
            </a:r>
            <a:r>
              <a:rPr lang="ru-RU" i="1" dirty="0" err="1" smtClean="0"/>
              <a:t>Мишша</a:t>
            </a:r>
            <a:r>
              <a:rPr lang="ru-RU" i="1" dirty="0" smtClean="0"/>
              <a:t> тем </a:t>
            </a:r>
            <a:r>
              <a:rPr lang="ru-RU" i="1" dirty="0" err="1" smtClean="0"/>
              <a:t>ăшне</a:t>
            </a:r>
            <a:r>
              <a:rPr lang="ru-RU" i="1" dirty="0" smtClean="0"/>
              <a:t> </a:t>
            </a:r>
            <a:r>
              <a:rPr lang="ru-RU" i="1" dirty="0" err="1" smtClean="0"/>
              <a:t>кĕрсе</a:t>
            </a:r>
            <a:r>
              <a:rPr lang="ru-RU" i="1" dirty="0" smtClean="0"/>
              <a:t> </a:t>
            </a:r>
            <a:r>
              <a:rPr lang="ru-RU" i="1" dirty="0" err="1" smtClean="0"/>
              <a:t>ларнă</a:t>
            </a:r>
            <a:r>
              <a:rPr lang="ru-RU" i="1" dirty="0" smtClean="0"/>
              <a:t> та: </a:t>
            </a:r>
            <a:r>
              <a:rPr lang="ru-RU" i="1" dirty="0" err="1" smtClean="0"/>
              <a:t>кăт</a:t>
            </a:r>
            <a:r>
              <a:rPr lang="ru-RU" i="1" dirty="0" smtClean="0"/>
              <a:t>- </a:t>
            </a:r>
            <a:r>
              <a:rPr lang="ru-RU" i="1" dirty="0" err="1" smtClean="0"/>
              <a:t>кăтик</a:t>
            </a:r>
            <a:r>
              <a:rPr lang="ru-RU" i="1" dirty="0" smtClean="0"/>
              <a:t>, </a:t>
            </a:r>
            <a:r>
              <a:rPr lang="ru-RU" i="1" dirty="0" err="1" smtClean="0"/>
              <a:t>кăт-катик</a:t>
            </a:r>
            <a:r>
              <a:rPr lang="ru-RU" i="1" dirty="0" smtClean="0"/>
              <a:t>! тесе </a:t>
            </a:r>
            <a:r>
              <a:rPr lang="ru-RU" i="1" dirty="0" err="1" smtClean="0"/>
              <a:t>хăлаçланать</a:t>
            </a:r>
            <a:r>
              <a:rPr lang="ru-RU" i="1" dirty="0" smtClean="0"/>
              <a:t>. (руками машет). </a:t>
            </a:r>
            <a:r>
              <a:rPr lang="ru-RU" i="1" dirty="0" err="1" smtClean="0"/>
              <a:t>Эпир</a:t>
            </a:r>
            <a:r>
              <a:rPr lang="ru-RU" i="1" dirty="0" smtClean="0"/>
              <a:t> </a:t>
            </a:r>
            <a:r>
              <a:rPr lang="ru-RU" i="1" dirty="0" err="1" smtClean="0"/>
              <a:t>кулса</a:t>
            </a:r>
            <a:r>
              <a:rPr lang="ru-RU" i="1" dirty="0" smtClean="0"/>
              <a:t> </a:t>
            </a:r>
            <a:r>
              <a:rPr lang="ru-RU" i="1" dirty="0" err="1" smtClean="0"/>
              <a:t>пăхса</a:t>
            </a:r>
            <a:r>
              <a:rPr lang="ru-RU" i="1" dirty="0" smtClean="0"/>
              <a:t> </a:t>
            </a:r>
            <a:r>
              <a:rPr lang="ru-RU" i="1" dirty="0" err="1" smtClean="0"/>
              <a:t>тăратпăр</a:t>
            </a:r>
            <a:r>
              <a:rPr lang="ru-RU" i="1" dirty="0" smtClean="0"/>
              <a:t>. </a:t>
            </a:r>
            <a:r>
              <a:rPr lang="ru-RU" i="1" dirty="0" err="1" smtClean="0"/>
              <a:t>Мĕн</a:t>
            </a:r>
            <a:r>
              <a:rPr lang="ru-RU" i="1" dirty="0" smtClean="0"/>
              <a:t> </a:t>
            </a:r>
            <a:r>
              <a:rPr lang="ru-RU" i="1" dirty="0" err="1" smtClean="0"/>
              <a:t>тăватăн</a:t>
            </a:r>
            <a:r>
              <a:rPr lang="ru-RU" i="1" dirty="0" smtClean="0"/>
              <a:t> </a:t>
            </a:r>
            <a:r>
              <a:rPr lang="ru-RU" i="1" dirty="0" err="1" smtClean="0"/>
              <a:t>эс</a:t>
            </a:r>
            <a:r>
              <a:rPr lang="ru-RU" i="1" dirty="0" smtClean="0"/>
              <a:t> унта?- </a:t>
            </a:r>
            <a:r>
              <a:rPr lang="ru-RU" i="1" dirty="0" err="1" smtClean="0"/>
              <a:t>тетпĕр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i="1" dirty="0" smtClean="0"/>
              <a:t>-</a:t>
            </a:r>
            <a:r>
              <a:rPr lang="ru-RU" i="1" dirty="0" err="1" smtClean="0"/>
              <a:t>Çăмарта</a:t>
            </a:r>
            <a:r>
              <a:rPr lang="ru-RU" i="1" dirty="0" smtClean="0"/>
              <a:t> </a:t>
            </a:r>
            <a:r>
              <a:rPr lang="ru-RU" i="1" dirty="0" err="1" smtClean="0"/>
              <a:t>тăватăп</a:t>
            </a:r>
            <a:r>
              <a:rPr lang="ru-RU" i="1" dirty="0" smtClean="0"/>
              <a:t>,- </a:t>
            </a:r>
            <a:r>
              <a:rPr lang="ru-RU" i="1" dirty="0" err="1" smtClean="0"/>
              <a:t>тет</a:t>
            </a:r>
            <a:r>
              <a:rPr lang="ru-RU" i="1" dirty="0" smtClean="0"/>
              <a:t> </a:t>
            </a:r>
            <a:r>
              <a:rPr lang="ru-RU" i="1" dirty="0" err="1" smtClean="0"/>
              <a:t>Мишша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err="1" smtClean="0"/>
              <a:t>Мишша</a:t>
            </a:r>
            <a:r>
              <a:rPr lang="ru-RU" dirty="0" smtClean="0"/>
              <a:t> </a:t>
            </a:r>
            <a:r>
              <a:rPr lang="ru-RU" dirty="0" err="1" smtClean="0"/>
              <a:t>ĕçлеме</a:t>
            </a:r>
            <a:r>
              <a:rPr lang="ru-RU" dirty="0" smtClean="0"/>
              <a:t> </a:t>
            </a:r>
            <a:r>
              <a:rPr lang="ru-RU" dirty="0" err="1" smtClean="0"/>
              <a:t>юратнă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i="1" dirty="0"/>
              <a:t>. Тата </a:t>
            </a:r>
            <a:r>
              <a:rPr lang="ru-RU" i="1" dirty="0" err="1"/>
              <a:t>тепрехинче</a:t>
            </a:r>
            <a:r>
              <a:rPr lang="ru-RU" i="1" dirty="0"/>
              <a:t> , </a:t>
            </a:r>
            <a:r>
              <a:rPr lang="ru-RU" i="1" dirty="0" err="1"/>
              <a:t>çав</a:t>
            </a:r>
            <a:r>
              <a:rPr lang="ru-RU" i="1" dirty="0"/>
              <a:t>  </a:t>
            </a:r>
            <a:r>
              <a:rPr lang="ru-RU" i="1" dirty="0" err="1"/>
              <a:t>çулах,пĕр</a:t>
            </a:r>
            <a:r>
              <a:rPr lang="ru-RU" i="1" dirty="0"/>
              <a:t> </a:t>
            </a:r>
            <a:r>
              <a:rPr lang="ru-RU" i="1" dirty="0" err="1"/>
              <a:t>кĕрхи</a:t>
            </a:r>
            <a:r>
              <a:rPr lang="ru-RU" i="1" dirty="0"/>
              <a:t> кун, </a:t>
            </a:r>
            <a:r>
              <a:rPr lang="ru-RU" i="1" dirty="0" err="1"/>
              <a:t>ир</a:t>
            </a:r>
            <a:r>
              <a:rPr lang="ru-RU" i="1" dirty="0"/>
              <a:t> </a:t>
            </a:r>
            <a:r>
              <a:rPr lang="ru-RU" i="1" dirty="0" err="1"/>
              <a:t>пуçласа</a:t>
            </a:r>
            <a:r>
              <a:rPr lang="ru-RU" i="1" dirty="0"/>
              <a:t> </a:t>
            </a:r>
            <a:r>
              <a:rPr lang="ru-RU" i="1" dirty="0" err="1"/>
              <a:t>каçчен</a:t>
            </a:r>
            <a:r>
              <a:rPr lang="ru-RU" i="1" dirty="0"/>
              <a:t> </a:t>
            </a:r>
            <a:r>
              <a:rPr lang="ru-RU" i="1" dirty="0" err="1"/>
              <a:t>пахчара</a:t>
            </a:r>
            <a:r>
              <a:rPr lang="ru-RU" i="1" dirty="0"/>
              <a:t> </a:t>
            </a:r>
            <a:r>
              <a:rPr lang="ru-RU" i="1" dirty="0" err="1"/>
              <a:t>хăмла</a:t>
            </a:r>
            <a:r>
              <a:rPr lang="ru-RU" i="1" dirty="0"/>
              <a:t> </a:t>
            </a:r>
            <a:r>
              <a:rPr lang="ru-RU" i="1" dirty="0" err="1"/>
              <a:t>татрăмăр</a:t>
            </a:r>
            <a:r>
              <a:rPr lang="ru-RU" i="1" dirty="0"/>
              <a:t>. </a:t>
            </a:r>
            <a:r>
              <a:rPr lang="ru-RU" i="1" dirty="0" err="1"/>
              <a:t>Пирĕнпе</a:t>
            </a:r>
            <a:r>
              <a:rPr lang="ru-RU" i="1" dirty="0"/>
              <a:t> </a:t>
            </a:r>
            <a:r>
              <a:rPr lang="ru-RU" i="1" dirty="0" err="1"/>
              <a:t>пĕрлех</a:t>
            </a:r>
            <a:r>
              <a:rPr lang="ru-RU" i="1" dirty="0"/>
              <a:t> </a:t>
            </a:r>
            <a:r>
              <a:rPr lang="ru-RU" i="1" dirty="0" err="1" smtClean="0"/>
              <a:t>Мишша</a:t>
            </a:r>
            <a:r>
              <a:rPr lang="ru-RU" i="1" dirty="0" smtClean="0"/>
              <a:t> </a:t>
            </a:r>
            <a:r>
              <a:rPr lang="ru-RU" i="1" dirty="0"/>
              <a:t>та </a:t>
            </a:r>
            <a:r>
              <a:rPr lang="ru-RU" i="1" dirty="0" err="1"/>
              <a:t>çине</a:t>
            </a:r>
            <a:r>
              <a:rPr lang="ru-RU" i="1" dirty="0"/>
              <a:t> </a:t>
            </a:r>
            <a:r>
              <a:rPr lang="ru-RU" i="1" dirty="0" err="1"/>
              <a:t>тăрса</a:t>
            </a:r>
            <a:r>
              <a:rPr lang="ru-RU" i="1" dirty="0"/>
              <a:t> </a:t>
            </a:r>
            <a:r>
              <a:rPr lang="ru-RU" i="1" dirty="0" err="1"/>
              <a:t>хăмла</a:t>
            </a:r>
            <a:r>
              <a:rPr lang="ru-RU" i="1" dirty="0"/>
              <a:t> </a:t>
            </a:r>
            <a:r>
              <a:rPr lang="ru-RU" i="1" dirty="0" err="1"/>
              <a:t>татать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-</a:t>
            </a:r>
            <a:r>
              <a:rPr lang="ru-RU" i="1" dirty="0" err="1"/>
              <a:t>Мишша</a:t>
            </a:r>
            <a:r>
              <a:rPr lang="ru-RU" i="1" dirty="0"/>
              <a:t>, </a:t>
            </a:r>
            <a:r>
              <a:rPr lang="ru-RU" i="1" dirty="0" err="1"/>
              <a:t>ĕçле</a:t>
            </a:r>
            <a:r>
              <a:rPr lang="ru-RU" i="1" dirty="0"/>
              <a:t>- </a:t>
            </a:r>
            <a:r>
              <a:rPr lang="ru-RU" i="1" dirty="0" err="1"/>
              <a:t>ĕçле</a:t>
            </a:r>
            <a:r>
              <a:rPr lang="ru-RU" i="1" dirty="0"/>
              <a:t> </a:t>
            </a:r>
            <a:r>
              <a:rPr lang="ru-RU" i="1" dirty="0" err="1" smtClean="0"/>
              <a:t>ывăнтăн</a:t>
            </a:r>
            <a:r>
              <a:rPr lang="ru-RU" i="1" dirty="0" smtClean="0"/>
              <a:t> </a:t>
            </a:r>
            <a:r>
              <a:rPr lang="ru-RU" i="1" dirty="0" err="1"/>
              <a:t>пулĕ</a:t>
            </a:r>
            <a:r>
              <a:rPr lang="ru-RU" i="1" dirty="0"/>
              <a:t>, </a:t>
            </a:r>
            <a:r>
              <a:rPr lang="ru-RU" i="1" dirty="0" err="1"/>
              <a:t>ларса</a:t>
            </a:r>
            <a:r>
              <a:rPr lang="ru-RU" i="1" dirty="0"/>
              <a:t> </a:t>
            </a:r>
            <a:r>
              <a:rPr lang="ru-RU" i="1" dirty="0" err="1"/>
              <a:t>кан</a:t>
            </a:r>
            <a:r>
              <a:rPr lang="ru-RU" i="1" dirty="0"/>
              <a:t>,- </a:t>
            </a:r>
            <a:r>
              <a:rPr lang="ru-RU" i="1" dirty="0" err="1"/>
              <a:t>тетĕп</a:t>
            </a:r>
            <a:r>
              <a:rPr lang="ru-RU" i="1" dirty="0"/>
              <a:t> </a:t>
            </a:r>
            <a:r>
              <a:rPr lang="ru-RU" i="1" dirty="0" err="1"/>
              <a:t>çакна</a:t>
            </a:r>
            <a:r>
              <a:rPr lang="ru-RU" i="1" dirty="0"/>
              <a:t> </a:t>
            </a:r>
            <a:r>
              <a:rPr lang="ru-RU" i="1" dirty="0" err="1"/>
              <a:t>шеллесе</a:t>
            </a:r>
            <a:r>
              <a:rPr lang="ru-RU" i="1" dirty="0"/>
              <a:t>.</a:t>
            </a:r>
            <a:endParaRPr lang="ru-RU" dirty="0"/>
          </a:p>
          <a:p>
            <a:r>
              <a:rPr lang="ru-RU" i="1" dirty="0"/>
              <a:t>-</a:t>
            </a:r>
            <a:r>
              <a:rPr lang="ru-RU" i="1" dirty="0" err="1"/>
              <a:t>Çук</a:t>
            </a:r>
            <a:r>
              <a:rPr lang="ru-RU" i="1" dirty="0"/>
              <a:t> ,</a:t>
            </a:r>
            <a:r>
              <a:rPr lang="ru-RU" i="1" dirty="0" err="1"/>
              <a:t>канмастăп</a:t>
            </a:r>
            <a:r>
              <a:rPr lang="ru-RU" i="1" dirty="0"/>
              <a:t>, </a:t>
            </a:r>
            <a:r>
              <a:rPr lang="ru-RU" i="1" dirty="0" err="1"/>
              <a:t>часрах</a:t>
            </a:r>
            <a:r>
              <a:rPr lang="ru-RU" i="1" dirty="0"/>
              <a:t> </a:t>
            </a:r>
            <a:r>
              <a:rPr lang="ru-RU" i="1" dirty="0" err="1"/>
              <a:t>татса</a:t>
            </a:r>
            <a:r>
              <a:rPr lang="ru-RU" i="1" dirty="0"/>
              <a:t> </a:t>
            </a:r>
            <a:r>
              <a:rPr lang="ru-RU" i="1" dirty="0" err="1"/>
              <a:t>пĕтересчĕ</a:t>
            </a:r>
            <a:r>
              <a:rPr lang="ru-RU" i="1" dirty="0"/>
              <a:t>,- </a:t>
            </a:r>
            <a:r>
              <a:rPr lang="ru-RU" i="1" dirty="0" err="1"/>
              <a:t>тет</a:t>
            </a:r>
            <a:r>
              <a:rPr lang="ru-RU" i="1" dirty="0"/>
              <a:t> </a:t>
            </a:r>
            <a:r>
              <a:rPr lang="ru-RU" i="1" dirty="0" err="1"/>
              <a:t>Мишша</a:t>
            </a:r>
            <a:r>
              <a:rPr lang="ru-RU" i="1" dirty="0"/>
              <a:t>. </a:t>
            </a:r>
            <a:r>
              <a:rPr lang="ru-RU" i="1" dirty="0" err="1"/>
              <a:t>Эпир</a:t>
            </a:r>
            <a:r>
              <a:rPr lang="ru-RU" i="1" dirty="0"/>
              <a:t> </a:t>
            </a:r>
            <a:r>
              <a:rPr lang="ru-RU" i="1" dirty="0" err="1"/>
              <a:t>пĕчĕк</a:t>
            </a:r>
            <a:r>
              <a:rPr lang="ru-RU" i="1" dirty="0"/>
              <a:t> </a:t>
            </a:r>
            <a:r>
              <a:rPr lang="ru-RU" i="1" dirty="0" err="1"/>
              <a:t>ача</a:t>
            </a:r>
            <a:r>
              <a:rPr lang="ru-RU" i="1" dirty="0"/>
              <a:t> </a:t>
            </a:r>
            <a:r>
              <a:rPr lang="ru-RU" i="1" dirty="0" err="1"/>
              <a:t>çапла</a:t>
            </a:r>
            <a:r>
              <a:rPr lang="ru-RU" i="1" dirty="0"/>
              <a:t> </a:t>
            </a:r>
            <a:r>
              <a:rPr lang="ru-RU" i="1" dirty="0" err="1"/>
              <a:t>калаçнинчен</a:t>
            </a:r>
            <a:r>
              <a:rPr lang="ru-RU" i="1" dirty="0"/>
              <a:t> </a:t>
            </a:r>
            <a:r>
              <a:rPr lang="ru-RU" i="1" dirty="0" err="1"/>
              <a:t>пурте</a:t>
            </a:r>
            <a:r>
              <a:rPr lang="ru-RU" i="1" dirty="0"/>
              <a:t> </a:t>
            </a:r>
            <a:r>
              <a:rPr lang="ru-RU" i="1" dirty="0" err="1"/>
              <a:t>тĕлĕнтĕмĕр</a:t>
            </a:r>
            <a:r>
              <a:rPr lang="ru-RU" i="1" dirty="0"/>
              <a:t>.)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214</TotalTime>
  <Words>767</Words>
  <Application>Microsoft Office PowerPoint</Application>
  <PresentationFormat>Экран (4:3)</PresentationFormat>
  <Paragraphs>78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Городская</vt:lpstr>
      <vt:lpstr> Урок теми: </vt:lpstr>
      <vt:lpstr>Слайд 2</vt:lpstr>
      <vt:lpstr>Слайд 3</vt:lpstr>
      <vt:lpstr>Слайд 4</vt:lpstr>
      <vt:lpstr>Слайд 5</vt:lpstr>
      <vt:lpstr>Слайд 6</vt:lpstr>
      <vt:lpstr>Агафия Николаевнăпа</vt:lpstr>
      <vt:lpstr>Çеçпĕл Мишши амăшĕ каласа пани</vt:lpstr>
      <vt:lpstr>Мишша ĕçлеме юратнă</vt:lpstr>
      <vt:lpstr>Мишша юрлама юратнă</vt:lpstr>
      <vt:lpstr>Хăнара юрăсем юрлама юратнă</vt:lpstr>
      <vt:lpstr>Мишша кĕнекесем,сăвăсем вулама юратнă</vt:lpstr>
      <vt:lpstr>Слайд 13</vt:lpstr>
      <vt:lpstr>Слайд 14</vt:lpstr>
      <vt:lpstr>Слайд 15</vt:lpstr>
      <vt:lpstr>Перремĕш сăвви « Звонок»</vt:lpstr>
      <vt:lpstr>Мишша тĕрлеме юратнă</vt:lpstr>
      <vt:lpstr>Мишша çутçанталăка юратнă</vt:lpstr>
      <vt:lpstr>Мишша лашасене, ĕне, сурăхсене пăхнă</vt:lpstr>
      <vt:lpstr>Мишша амăшне мĕн пĕчĕкрен пулăшнă</vt:lpstr>
      <vt:lpstr>Нумай- нумай  сăвăсем çырнă</vt:lpstr>
      <vt:lpstr>Слайд 22</vt:lpstr>
      <vt:lpstr>Слайд 23</vt:lpstr>
      <vt:lpstr>Киле ĕç : </vt:lpstr>
      <vt:lpstr>Урок вĕçĕ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теми: </dc:title>
  <dc:creator>Администратор</dc:creator>
  <cp:lastModifiedBy>Администратор</cp:lastModifiedBy>
  <cp:revision>3</cp:revision>
  <dcterms:created xsi:type="dcterms:W3CDTF">2020-03-13T18:27:12Z</dcterms:created>
  <dcterms:modified xsi:type="dcterms:W3CDTF">2020-03-29T18:05:41Z</dcterms:modified>
</cp:coreProperties>
</file>