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7"/>
  </p:notesMasterIdLst>
  <p:sldIdLst>
    <p:sldId id="256" r:id="rId2"/>
    <p:sldId id="296" r:id="rId3"/>
    <p:sldId id="300" r:id="rId4"/>
    <p:sldId id="301" r:id="rId5"/>
    <p:sldId id="287" r:id="rId6"/>
    <p:sldId id="288" r:id="rId7"/>
    <p:sldId id="29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7" r:id="rId16"/>
    <p:sldId id="289" r:id="rId17"/>
    <p:sldId id="290" r:id="rId18"/>
    <p:sldId id="268" r:id="rId19"/>
    <p:sldId id="269" r:id="rId20"/>
    <p:sldId id="270" r:id="rId21"/>
    <p:sldId id="271" r:id="rId22"/>
    <p:sldId id="272" r:id="rId23"/>
    <p:sldId id="273" r:id="rId24"/>
    <p:sldId id="275" r:id="rId25"/>
    <p:sldId id="276" r:id="rId26"/>
    <p:sldId id="293" r:id="rId27"/>
    <p:sldId id="294" r:id="rId28"/>
    <p:sldId id="277" r:id="rId29"/>
    <p:sldId id="279" r:id="rId30"/>
    <p:sldId id="280" r:id="rId31"/>
    <p:sldId id="284" r:id="rId32"/>
    <p:sldId id="281" r:id="rId33"/>
    <p:sldId id="285" r:id="rId34"/>
    <p:sldId id="286" r:id="rId35"/>
    <p:sldId id="29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03" autoAdjust="0"/>
    <p:restoredTop sz="94662" autoAdjust="0"/>
  </p:normalViewPr>
  <p:slideViewPr>
    <p:cSldViewPr>
      <p:cViewPr varScale="1">
        <p:scale>
          <a:sx n="64" d="100"/>
          <a:sy n="64" d="100"/>
        </p:scale>
        <p:origin x="-7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13FB90-2B22-482B-A1CA-0D931789B46E}" type="doc">
      <dgm:prSet loTypeId="urn:microsoft.com/office/officeart/2005/8/layout/orgChart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14493B9-17BF-4B3A-8DCE-2671315D9E98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0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Классный руководитель </a:t>
          </a:r>
        </a:p>
        <a:p>
          <a:pPr>
            <a:spcAft>
              <a:spcPts val="0"/>
            </a:spcAft>
          </a:pPr>
          <a:r>
            <a:rPr lang="ru-RU" sz="2000" b="1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семья</a:t>
          </a:r>
          <a:endParaRPr lang="ru-RU" sz="2000" b="1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F0C830-75F7-4707-951C-076B8A75C723}" type="parTrans" cxnId="{E3A05C3F-F741-4AB7-A07F-D7BC221ACB87}">
      <dgm:prSet/>
      <dgm:spPr/>
      <dgm:t>
        <a:bodyPr/>
        <a:lstStyle/>
        <a:p>
          <a:endParaRPr lang="ru-RU"/>
        </a:p>
      </dgm:t>
    </dgm:pt>
    <dgm:pt modelId="{3CFD5A26-D056-48DA-B1E5-B94CC2B1EE0C}" type="sibTrans" cxnId="{E3A05C3F-F741-4AB7-A07F-D7BC221ACB87}">
      <dgm:prSet/>
      <dgm:spPr/>
      <dgm:t>
        <a:bodyPr/>
        <a:lstStyle/>
        <a:p>
          <a:endParaRPr lang="ru-RU"/>
        </a:p>
      </dgm:t>
    </dgm:pt>
    <dgm:pt modelId="{2EE11DD5-2092-4890-8F33-026B0F9414E1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Психолого-педагогическое просвещение родителей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DAB7BA-9C8C-41BA-B7BF-8CD01B575EB8}" type="parTrans" cxnId="{F1ABC7E2-0EF0-4731-AE72-2701E54A8B55}">
      <dgm:prSet/>
      <dgm:spPr/>
      <dgm:t>
        <a:bodyPr/>
        <a:lstStyle/>
        <a:p>
          <a:endParaRPr lang="ru-RU"/>
        </a:p>
      </dgm:t>
    </dgm:pt>
    <dgm:pt modelId="{1FDA95C5-BB51-4339-B117-81FB8181AAC6}" type="sibTrans" cxnId="{F1ABC7E2-0EF0-4731-AE72-2701E54A8B55}">
      <dgm:prSet/>
      <dgm:spPr/>
      <dgm:t>
        <a:bodyPr/>
        <a:lstStyle/>
        <a:p>
          <a:endParaRPr lang="ru-RU"/>
        </a:p>
      </dgm:t>
    </dgm:pt>
    <dgm:pt modelId="{9EBEAC75-087A-4EBB-8F64-878014E82F72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Вовлечение родителей в учебно-воспитательный процесс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B109D9-D3B2-4172-A80A-904AA0D7F273}" type="parTrans" cxnId="{E012BC83-3617-464A-911E-AC37F8E38031}">
      <dgm:prSet/>
      <dgm:spPr/>
      <dgm:t>
        <a:bodyPr/>
        <a:lstStyle/>
        <a:p>
          <a:endParaRPr lang="ru-RU"/>
        </a:p>
      </dgm:t>
    </dgm:pt>
    <dgm:pt modelId="{6DE6E17F-25D0-44F3-AA60-E0C09A56F5B7}" type="sibTrans" cxnId="{E012BC83-3617-464A-911E-AC37F8E38031}">
      <dgm:prSet/>
      <dgm:spPr/>
      <dgm:t>
        <a:bodyPr/>
        <a:lstStyle/>
        <a:p>
          <a:endParaRPr lang="ru-RU"/>
        </a:p>
      </dgm:t>
    </dgm:pt>
    <dgm:pt modelId="{423B391D-687C-4EF5-9C24-60815508F9EC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семей в управлении учебно-воспитательным процессом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CB2924-72F7-453C-88A0-A013318CF8F5}" type="parTrans" cxnId="{6CE13055-C10F-4018-9249-F7135DDBF3A5}">
      <dgm:prSet/>
      <dgm:spPr/>
      <dgm:t>
        <a:bodyPr/>
        <a:lstStyle/>
        <a:p>
          <a:endParaRPr lang="ru-RU"/>
        </a:p>
      </dgm:t>
    </dgm:pt>
    <dgm:pt modelId="{E77C1DC9-47E4-4E37-871E-DB9DDF2EB0C8}" type="sibTrans" cxnId="{6CE13055-C10F-4018-9249-F7135DDBF3A5}">
      <dgm:prSet/>
      <dgm:spPr/>
      <dgm:t>
        <a:bodyPr/>
        <a:lstStyle/>
        <a:p>
          <a:endParaRPr lang="ru-RU"/>
        </a:p>
      </dgm:t>
    </dgm:pt>
    <dgm:pt modelId="{7F82EC20-7C06-4A82-BFCD-0FDB2290F827}" type="pres">
      <dgm:prSet presAssocID="{5E13FB90-2B22-482B-A1CA-0D931789B4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633474D-0894-4C73-99CB-79DE77426626}" type="pres">
      <dgm:prSet presAssocID="{A14493B9-17BF-4B3A-8DCE-2671315D9E98}" presName="hierRoot1" presStyleCnt="0">
        <dgm:presLayoutVars>
          <dgm:hierBranch val="init"/>
        </dgm:presLayoutVars>
      </dgm:prSet>
      <dgm:spPr/>
    </dgm:pt>
    <dgm:pt modelId="{86A21100-5CB7-4007-BBD6-4D7D78E4E34C}" type="pres">
      <dgm:prSet presAssocID="{A14493B9-17BF-4B3A-8DCE-2671315D9E98}" presName="rootComposite1" presStyleCnt="0"/>
      <dgm:spPr/>
    </dgm:pt>
    <dgm:pt modelId="{10B49953-0128-405E-9DA5-05CA6AC8AEE2}" type="pres">
      <dgm:prSet presAssocID="{A14493B9-17BF-4B3A-8DCE-2671315D9E98}" presName="rootText1" presStyleLbl="node0" presStyleIdx="0" presStyleCnt="1" custScaleX="118555" custScaleY="1236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7FA5A5-C98E-49D7-8081-86C0B2C4F4C7}" type="pres">
      <dgm:prSet presAssocID="{A14493B9-17BF-4B3A-8DCE-2671315D9E9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7F25D32-394C-4072-8845-D759F970588B}" type="pres">
      <dgm:prSet presAssocID="{A14493B9-17BF-4B3A-8DCE-2671315D9E98}" presName="hierChild2" presStyleCnt="0"/>
      <dgm:spPr/>
    </dgm:pt>
    <dgm:pt modelId="{1A2AA699-F684-4A82-9F54-63FC0E40C9A7}" type="pres">
      <dgm:prSet presAssocID="{4DDAB7BA-9C8C-41BA-B7BF-8CD01B575EB8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0A35D94-716B-4E73-9348-39A2313E0334}" type="pres">
      <dgm:prSet presAssocID="{2EE11DD5-2092-4890-8F33-026B0F9414E1}" presName="hierRoot2" presStyleCnt="0">
        <dgm:presLayoutVars>
          <dgm:hierBranch val="init"/>
        </dgm:presLayoutVars>
      </dgm:prSet>
      <dgm:spPr/>
    </dgm:pt>
    <dgm:pt modelId="{F3745DD2-EAA5-460E-9629-A56B21CD7713}" type="pres">
      <dgm:prSet presAssocID="{2EE11DD5-2092-4890-8F33-026B0F9414E1}" presName="rootComposite" presStyleCnt="0"/>
      <dgm:spPr/>
    </dgm:pt>
    <dgm:pt modelId="{63AB6644-6A50-4B3F-A5D9-0D278ECF62C6}" type="pres">
      <dgm:prSet presAssocID="{2EE11DD5-2092-4890-8F33-026B0F9414E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54A8B9-0F6B-4250-89FE-B71576512A34}" type="pres">
      <dgm:prSet presAssocID="{2EE11DD5-2092-4890-8F33-026B0F9414E1}" presName="rootConnector" presStyleLbl="node2" presStyleIdx="0" presStyleCnt="3"/>
      <dgm:spPr/>
      <dgm:t>
        <a:bodyPr/>
        <a:lstStyle/>
        <a:p>
          <a:endParaRPr lang="ru-RU"/>
        </a:p>
      </dgm:t>
    </dgm:pt>
    <dgm:pt modelId="{46F527DA-BD7A-433E-9D22-E1B779CB0D19}" type="pres">
      <dgm:prSet presAssocID="{2EE11DD5-2092-4890-8F33-026B0F9414E1}" presName="hierChild4" presStyleCnt="0"/>
      <dgm:spPr/>
    </dgm:pt>
    <dgm:pt modelId="{C8C81898-D808-4C77-8511-1344682E8EB5}" type="pres">
      <dgm:prSet presAssocID="{2EE11DD5-2092-4890-8F33-026B0F9414E1}" presName="hierChild5" presStyleCnt="0"/>
      <dgm:spPr/>
    </dgm:pt>
    <dgm:pt modelId="{E2A861FE-6B6F-444A-A96B-8241867A5159}" type="pres">
      <dgm:prSet presAssocID="{A7B109D9-D3B2-4172-A80A-904AA0D7F27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A12D728-AF36-420F-A540-82D4E7A62F94}" type="pres">
      <dgm:prSet presAssocID="{9EBEAC75-087A-4EBB-8F64-878014E82F72}" presName="hierRoot2" presStyleCnt="0">
        <dgm:presLayoutVars>
          <dgm:hierBranch val="init"/>
        </dgm:presLayoutVars>
      </dgm:prSet>
      <dgm:spPr/>
    </dgm:pt>
    <dgm:pt modelId="{1C3407EF-742F-4BB6-B78D-F88C2CAA7A6F}" type="pres">
      <dgm:prSet presAssocID="{9EBEAC75-087A-4EBB-8F64-878014E82F72}" presName="rootComposite" presStyleCnt="0"/>
      <dgm:spPr/>
    </dgm:pt>
    <dgm:pt modelId="{28B3A005-F72C-437F-9956-A2783809FB80}" type="pres">
      <dgm:prSet presAssocID="{9EBEAC75-087A-4EBB-8F64-878014E82F7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8314F0-160E-4BA8-80A3-D159C8195DC3}" type="pres">
      <dgm:prSet presAssocID="{9EBEAC75-087A-4EBB-8F64-878014E82F72}" presName="rootConnector" presStyleLbl="node2" presStyleIdx="1" presStyleCnt="3"/>
      <dgm:spPr/>
      <dgm:t>
        <a:bodyPr/>
        <a:lstStyle/>
        <a:p>
          <a:endParaRPr lang="ru-RU"/>
        </a:p>
      </dgm:t>
    </dgm:pt>
    <dgm:pt modelId="{07D0873A-7555-4AD6-A8A3-808006A691D9}" type="pres">
      <dgm:prSet presAssocID="{9EBEAC75-087A-4EBB-8F64-878014E82F72}" presName="hierChild4" presStyleCnt="0"/>
      <dgm:spPr/>
    </dgm:pt>
    <dgm:pt modelId="{DDB56686-77EE-4A85-BD74-F56A1A4A51EA}" type="pres">
      <dgm:prSet presAssocID="{9EBEAC75-087A-4EBB-8F64-878014E82F72}" presName="hierChild5" presStyleCnt="0"/>
      <dgm:spPr/>
    </dgm:pt>
    <dgm:pt modelId="{A3BFE0F5-81D7-4485-9814-959171BC864B}" type="pres">
      <dgm:prSet presAssocID="{A1CB2924-72F7-453C-88A0-A013318CF8F5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DC194EE-05A3-46DC-95F5-60B73B142E67}" type="pres">
      <dgm:prSet presAssocID="{423B391D-687C-4EF5-9C24-60815508F9EC}" presName="hierRoot2" presStyleCnt="0">
        <dgm:presLayoutVars>
          <dgm:hierBranch val="init"/>
        </dgm:presLayoutVars>
      </dgm:prSet>
      <dgm:spPr/>
    </dgm:pt>
    <dgm:pt modelId="{76E8BEC8-6E82-4B89-A255-47813BC8B774}" type="pres">
      <dgm:prSet presAssocID="{423B391D-687C-4EF5-9C24-60815508F9EC}" presName="rootComposite" presStyleCnt="0"/>
      <dgm:spPr/>
    </dgm:pt>
    <dgm:pt modelId="{4253E02F-AFBF-4491-85C1-BEBC9419B271}" type="pres">
      <dgm:prSet presAssocID="{423B391D-687C-4EF5-9C24-60815508F9E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5CCFFF-951A-46DE-998F-DA676DFF623E}" type="pres">
      <dgm:prSet presAssocID="{423B391D-687C-4EF5-9C24-60815508F9EC}" presName="rootConnector" presStyleLbl="node2" presStyleIdx="2" presStyleCnt="3"/>
      <dgm:spPr/>
      <dgm:t>
        <a:bodyPr/>
        <a:lstStyle/>
        <a:p>
          <a:endParaRPr lang="ru-RU"/>
        </a:p>
      </dgm:t>
    </dgm:pt>
    <dgm:pt modelId="{B1268A81-C8D5-4DCA-BBAE-9072A1C69DEC}" type="pres">
      <dgm:prSet presAssocID="{423B391D-687C-4EF5-9C24-60815508F9EC}" presName="hierChild4" presStyleCnt="0"/>
      <dgm:spPr/>
    </dgm:pt>
    <dgm:pt modelId="{E3CDD396-F915-4C31-9164-A9269D2FB75F}" type="pres">
      <dgm:prSet presAssocID="{423B391D-687C-4EF5-9C24-60815508F9EC}" presName="hierChild5" presStyleCnt="0"/>
      <dgm:spPr/>
    </dgm:pt>
    <dgm:pt modelId="{D8A1B1CE-273F-4EE5-9F69-5B4396CD3576}" type="pres">
      <dgm:prSet presAssocID="{A14493B9-17BF-4B3A-8DCE-2671315D9E98}" presName="hierChild3" presStyleCnt="0"/>
      <dgm:spPr/>
    </dgm:pt>
  </dgm:ptLst>
  <dgm:cxnLst>
    <dgm:cxn modelId="{6CE13055-C10F-4018-9249-F7135DDBF3A5}" srcId="{A14493B9-17BF-4B3A-8DCE-2671315D9E98}" destId="{423B391D-687C-4EF5-9C24-60815508F9EC}" srcOrd="2" destOrd="0" parTransId="{A1CB2924-72F7-453C-88A0-A013318CF8F5}" sibTransId="{E77C1DC9-47E4-4E37-871E-DB9DDF2EB0C8}"/>
    <dgm:cxn modelId="{7FC9B74C-93BB-42E7-8991-2210C3CA3880}" type="presOf" srcId="{A1CB2924-72F7-453C-88A0-A013318CF8F5}" destId="{A3BFE0F5-81D7-4485-9814-959171BC864B}" srcOrd="0" destOrd="0" presId="urn:microsoft.com/office/officeart/2005/8/layout/orgChart1"/>
    <dgm:cxn modelId="{BA3898C8-EE01-4630-B109-F05251A179DD}" type="presOf" srcId="{423B391D-687C-4EF5-9C24-60815508F9EC}" destId="{585CCFFF-951A-46DE-998F-DA676DFF623E}" srcOrd="1" destOrd="0" presId="urn:microsoft.com/office/officeart/2005/8/layout/orgChart1"/>
    <dgm:cxn modelId="{35894799-2AB9-4940-AE72-2C974B8A7B33}" type="presOf" srcId="{423B391D-687C-4EF5-9C24-60815508F9EC}" destId="{4253E02F-AFBF-4491-85C1-BEBC9419B271}" srcOrd="0" destOrd="0" presId="urn:microsoft.com/office/officeart/2005/8/layout/orgChart1"/>
    <dgm:cxn modelId="{15614DF8-D30D-476B-A53B-CEB7A6BDF776}" type="presOf" srcId="{9EBEAC75-087A-4EBB-8F64-878014E82F72}" destId="{28B3A005-F72C-437F-9956-A2783809FB80}" srcOrd="0" destOrd="0" presId="urn:microsoft.com/office/officeart/2005/8/layout/orgChart1"/>
    <dgm:cxn modelId="{60A40502-B8C1-4FAC-9F8C-F96CBF8F44FE}" type="presOf" srcId="{A7B109D9-D3B2-4172-A80A-904AA0D7F273}" destId="{E2A861FE-6B6F-444A-A96B-8241867A5159}" srcOrd="0" destOrd="0" presId="urn:microsoft.com/office/officeart/2005/8/layout/orgChart1"/>
    <dgm:cxn modelId="{E012BC83-3617-464A-911E-AC37F8E38031}" srcId="{A14493B9-17BF-4B3A-8DCE-2671315D9E98}" destId="{9EBEAC75-087A-4EBB-8F64-878014E82F72}" srcOrd="1" destOrd="0" parTransId="{A7B109D9-D3B2-4172-A80A-904AA0D7F273}" sibTransId="{6DE6E17F-25D0-44F3-AA60-E0C09A56F5B7}"/>
    <dgm:cxn modelId="{D8613C74-6DCE-4CF5-8041-BD5040F5F21E}" type="presOf" srcId="{2EE11DD5-2092-4890-8F33-026B0F9414E1}" destId="{63AB6644-6A50-4B3F-A5D9-0D278ECF62C6}" srcOrd="0" destOrd="0" presId="urn:microsoft.com/office/officeart/2005/8/layout/orgChart1"/>
    <dgm:cxn modelId="{8CC1F9ED-C005-4238-9B1F-879B61E17C02}" type="presOf" srcId="{4DDAB7BA-9C8C-41BA-B7BF-8CD01B575EB8}" destId="{1A2AA699-F684-4A82-9F54-63FC0E40C9A7}" srcOrd="0" destOrd="0" presId="urn:microsoft.com/office/officeart/2005/8/layout/orgChart1"/>
    <dgm:cxn modelId="{AEBA2DAC-A63F-47C0-9486-967B59A8C3A8}" type="presOf" srcId="{9EBEAC75-087A-4EBB-8F64-878014E82F72}" destId="{8E8314F0-160E-4BA8-80A3-D159C8195DC3}" srcOrd="1" destOrd="0" presId="urn:microsoft.com/office/officeart/2005/8/layout/orgChart1"/>
    <dgm:cxn modelId="{EC59B833-2FD0-4FEC-B342-FE612A19F124}" type="presOf" srcId="{2EE11DD5-2092-4890-8F33-026B0F9414E1}" destId="{D854A8B9-0F6B-4250-89FE-B71576512A34}" srcOrd="1" destOrd="0" presId="urn:microsoft.com/office/officeart/2005/8/layout/orgChart1"/>
    <dgm:cxn modelId="{965BE4A1-F77A-4A4F-838C-AED41F8FF9F1}" type="presOf" srcId="{A14493B9-17BF-4B3A-8DCE-2671315D9E98}" destId="{777FA5A5-C98E-49D7-8081-86C0B2C4F4C7}" srcOrd="1" destOrd="0" presId="urn:microsoft.com/office/officeart/2005/8/layout/orgChart1"/>
    <dgm:cxn modelId="{F1ABC7E2-0EF0-4731-AE72-2701E54A8B55}" srcId="{A14493B9-17BF-4B3A-8DCE-2671315D9E98}" destId="{2EE11DD5-2092-4890-8F33-026B0F9414E1}" srcOrd="0" destOrd="0" parTransId="{4DDAB7BA-9C8C-41BA-B7BF-8CD01B575EB8}" sibTransId="{1FDA95C5-BB51-4339-B117-81FB8181AAC6}"/>
    <dgm:cxn modelId="{E3A05C3F-F741-4AB7-A07F-D7BC221ACB87}" srcId="{5E13FB90-2B22-482B-A1CA-0D931789B46E}" destId="{A14493B9-17BF-4B3A-8DCE-2671315D9E98}" srcOrd="0" destOrd="0" parTransId="{0EF0C830-75F7-4707-951C-076B8A75C723}" sibTransId="{3CFD5A26-D056-48DA-B1E5-B94CC2B1EE0C}"/>
    <dgm:cxn modelId="{92F5DEC9-6506-4B6B-BC1F-C860C56EE1B2}" type="presOf" srcId="{5E13FB90-2B22-482B-A1CA-0D931789B46E}" destId="{7F82EC20-7C06-4A82-BFCD-0FDB2290F827}" srcOrd="0" destOrd="0" presId="urn:microsoft.com/office/officeart/2005/8/layout/orgChart1"/>
    <dgm:cxn modelId="{CCD9D00A-1029-4CFA-A7C4-6AE56B710876}" type="presOf" srcId="{A14493B9-17BF-4B3A-8DCE-2671315D9E98}" destId="{10B49953-0128-405E-9DA5-05CA6AC8AEE2}" srcOrd="0" destOrd="0" presId="urn:microsoft.com/office/officeart/2005/8/layout/orgChart1"/>
    <dgm:cxn modelId="{A5EBEBAB-63EB-448D-8717-46E450D686B0}" type="presParOf" srcId="{7F82EC20-7C06-4A82-BFCD-0FDB2290F827}" destId="{6633474D-0894-4C73-99CB-79DE77426626}" srcOrd="0" destOrd="0" presId="urn:microsoft.com/office/officeart/2005/8/layout/orgChart1"/>
    <dgm:cxn modelId="{80238559-4B0D-4EB8-8506-577470F73D4C}" type="presParOf" srcId="{6633474D-0894-4C73-99CB-79DE77426626}" destId="{86A21100-5CB7-4007-BBD6-4D7D78E4E34C}" srcOrd="0" destOrd="0" presId="urn:microsoft.com/office/officeart/2005/8/layout/orgChart1"/>
    <dgm:cxn modelId="{EBAC31A4-A60B-41D5-BBBD-DEED825F5800}" type="presParOf" srcId="{86A21100-5CB7-4007-BBD6-4D7D78E4E34C}" destId="{10B49953-0128-405E-9DA5-05CA6AC8AEE2}" srcOrd="0" destOrd="0" presId="urn:microsoft.com/office/officeart/2005/8/layout/orgChart1"/>
    <dgm:cxn modelId="{07BDA3F3-F3EB-4BBC-85FC-DC30EA18FEB7}" type="presParOf" srcId="{86A21100-5CB7-4007-BBD6-4D7D78E4E34C}" destId="{777FA5A5-C98E-49D7-8081-86C0B2C4F4C7}" srcOrd="1" destOrd="0" presId="urn:microsoft.com/office/officeart/2005/8/layout/orgChart1"/>
    <dgm:cxn modelId="{4701C7BE-0B3D-42A7-B65E-CC5F5E9C3275}" type="presParOf" srcId="{6633474D-0894-4C73-99CB-79DE77426626}" destId="{87F25D32-394C-4072-8845-D759F970588B}" srcOrd="1" destOrd="0" presId="urn:microsoft.com/office/officeart/2005/8/layout/orgChart1"/>
    <dgm:cxn modelId="{EB0D47DE-E345-47FE-B73A-84362D9D3D6C}" type="presParOf" srcId="{87F25D32-394C-4072-8845-D759F970588B}" destId="{1A2AA699-F684-4A82-9F54-63FC0E40C9A7}" srcOrd="0" destOrd="0" presId="urn:microsoft.com/office/officeart/2005/8/layout/orgChart1"/>
    <dgm:cxn modelId="{23217B3B-EBFB-42D3-80DB-A99350DEC715}" type="presParOf" srcId="{87F25D32-394C-4072-8845-D759F970588B}" destId="{40A35D94-716B-4E73-9348-39A2313E0334}" srcOrd="1" destOrd="0" presId="urn:microsoft.com/office/officeart/2005/8/layout/orgChart1"/>
    <dgm:cxn modelId="{33A7BB75-E62A-41B3-9A74-FB0B6CCA0DDE}" type="presParOf" srcId="{40A35D94-716B-4E73-9348-39A2313E0334}" destId="{F3745DD2-EAA5-460E-9629-A56B21CD7713}" srcOrd="0" destOrd="0" presId="urn:microsoft.com/office/officeart/2005/8/layout/orgChart1"/>
    <dgm:cxn modelId="{0772E22E-A1D4-4F5A-BB42-D02FA5C28FA9}" type="presParOf" srcId="{F3745DD2-EAA5-460E-9629-A56B21CD7713}" destId="{63AB6644-6A50-4B3F-A5D9-0D278ECF62C6}" srcOrd="0" destOrd="0" presId="urn:microsoft.com/office/officeart/2005/8/layout/orgChart1"/>
    <dgm:cxn modelId="{03789D8B-4214-4090-9AF6-57A32EC85499}" type="presParOf" srcId="{F3745DD2-EAA5-460E-9629-A56B21CD7713}" destId="{D854A8B9-0F6B-4250-89FE-B71576512A34}" srcOrd="1" destOrd="0" presId="urn:microsoft.com/office/officeart/2005/8/layout/orgChart1"/>
    <dgm:cxn modelId="{862DE115-9E55-4DD2-BE40-830C440BFFA1}" type="presParOf" srcId="{40A35D94-716B-4E73-9348-39A2313E0334}" destId="{46F527DA-BD7A-433E-9D22-E1B779CB0D19}" srcOrd="1" destOrd="0" presId="urn:microsoft.com/office/officeart/2005/8/layout/orgChart1"/>
    <dgm:cxn modelId="{BB7C8771-E157-46CF-8189-84D1BA258439}" type="presParOf" srcId="{40A35D94-716B-4E73-9348-39A2313E0334}" destId="{C8C81898-D808-4C77-8511-1344682E8EB5}" srcOrd="2" destOrd="0" presId="urn:microsoft.com/office/officeart/2005/8/layout/orgChart1"/>
    <dgm:cxn modelId="{ED84296E-2AE2-404B-85DB-6315643DAD74}" type="presParOf" srcId="{87F25D32-394C-4072-8845-D759F970588B}" destId="{E2A861FE-6B6F-444A-A96B-8241867A5159}" srcOrd="2" destOrd="0" presId="urn:microsoft.com/office/officeart/2005/8/layout/orgChart1"/>
    <dgm:cxn modelId="{695F8880-CDB0-421A-BB44-7F6D7A84F68D}" type="presParOf" srcId="{87F25D32-394C-4072-8845-D759F970588B}" destId="{2A12D728-AF36-420F-A540-82D4E7A62F94}" srcOrd="3" destOrd="0" presId="urn:microsoft.com/office/officeart/2005/8/layout/orgChart1"/>
    <dgm:cxn modelId="{87572737-6F8B-476E-B64F-012836A30148}" type="presParOf" srcId="{2A12D728-AF36-420F-A540-82D4E7A62F94}" destId="{1C3407EF-742F-4BB6-B78D-F88C2CAA7A6F}" srcOrd="0" destOrd="0" presId="urn:microsoft.com/office/officeart/2005/8/layout/orgChart1"/>
    <dgm:cxn modelId="{0CA2677E-D9ED-4567-9A89-0805189C25AE}" type="presParOf" srcId="{1C3407EF-742F-4BB6-B78D-F88C2CAA7A6F}" destId="{28B3A005-F72C-437F-9956-A2783809FB80}" srcOrd="0" destOrd="0" presId="urn:microsoft.com/office/officeart/2005/8/layout/orgChart1"/>
    <dgm:cxn modelId="{C8EECD37-53BE-4352-993B-53DDA31F097A}" type="presParOf" srcId="{1C3407EF-742F-4BB6-B78D-F88C2CAA7A6F}" destId="{8E8314F0-160E-4BA8-80A3-D159C8195DC3}" srcOrd="1" destOrd="0" presId="urn:microsoft.com/office/officeart/2005/8/layout/orgChart1"/>
    <dgm:cxn modelId="{11CF66ED-7F1A-4795-B8D9-5A7ECE99EA7B}" type="presParOf" srcId="{2A12D728-AF36-420F-A540-82D4E7A62F94}" destId="{07D0873A-7555-4AD6-A8A3-808006A691D9}" srcOrd="1" destOrd="0" presId="urn:microsoft.com/office/officeart/2005/8/layout/orgChart1"/>
    <dgm:cxn modelId="{432D2441-1EE6-479F-953B-CC3647490663}" type="presParOf" srcId="{2A12D728-AF36-420F-A540-82D4E7A62F94}" destId="{DDB56686-77EE-4A85-BD74-F56A1A4A51EA}" srcOrd="2" destOrd="0" presId="urn:microsoft.com/office/officeart/2005/8/layout/orgChart1"/>
    <dgm:cxn modelId="{B9A79963-AF7C-4811-836E-49FBBF6E5CAC}" type="presParOf" srcId="{87F25D32-394C-4072-8845-D759F970588B}" destId="{A3BFE0F5-81D7-4485-9814-959171BC864B}" srcOrd="4" destOrd="0" presId="urn:microsoft.com/office/officeart/2005/8/layout/orgChart1"/>
    <dgm:cxn modelId="{5F445CE6-88F0-4AE7-9BDC-3E254BEB2B3A}" type="presParOf" srcId="{87F25D32-394C-4072-8845-D759F970588B}" destId="{3DC194EE-05A3-46DC-95F5-60B73B142E67}" srcOrd="5" destOrd="0" presId="urn:microsoft.com/office/officeart/2005/8/layout/orgChart1"/>
    <dgm:cxn modelId="{794413C8-E315-4E14-9BB3-342DB4254ACD}" type="presParOf" srcId="{3DC194EE-05A3-46DC-95F5-60B73B142E67}" destId="{76E8BEC8-6E82-4B89-A255-47813BC8B774}" srcOrd="0" destOrd="0" presId="urn:microsoft.com/office/officeart/2005/8/layout/orgChart1"/>
    <dgm:cxn modelId="{36114681-96F2-4290-82BC-C07E745E38F9}" type="presParOf" srcId="{76E8BEC8-6E82-4B89-A255-47813BC8B774}" destId="{4253E02F-AFBF-4491-85C1-BEBC9419B271}" srcOrd="0" destOrd="0" presId="urn:microsoft.com/office/officeart/2005/8/layout/orgChart1"/>
    <dgm:cxn modelId="{F9341FCB-6D8E-4B12-A9DF-DD4C1F5CACC9}" type="presParOf" srcId="{76E8BEC8-6E82-4B89-A255-47813BC8B774}" destId="{585CCFFF-951A-46DE-998F-DA676DFF623E}" srcOrd="1" destOrd="0" presId="urn:microsoft.com/office/officeart/2005/8/layout/orgChart1"/>
    <dgm:cxn modelId="{C9A3B85E-CFB3-49B3-BE1D-5D42A5192156}" type="presParOf" srcId="{3DC194EE-05A3-46DC-95F5-60B73B142E67}" destId="{B1268A81-C8D5-4DCA-BBAE-9072A1C69DEC}" srcOrd="1" destOrd="0" presId="urn:microsoft.com/office/officeart/2005/8/layout/orgChart1"/>
    <dgm:cxn modelId="{509D22C1-45B2-4C3D-A9A0-582F63C2795D}" type="presParOf" srcId="{3DC194EE-05A3-46DC-95F5-60B73B142E67}" destId="{E3CDD396-F915-4C31-9164-A9269D2FB75F}" srcOrd="2" destOrd="0" presId="urn:microsoft.com/office/officeart/2005/8/layout/orgChart1"/>
    <dgm:cxn modelId="{B2289C55-9BA7-467C-9A5D-1E11CF450990}" type="presParOf" srcId="{6633474D-0894-4C73-99CB-79DE77426626}" destId="{D8A1B1CE-273F-4EE5-9F69-5B4396CD357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76F0A6-B89F-4A52-99EA-34D5ACE7A222}" type="doc">
      <dgm:prSet loTypeId="urn:microsoft.com/office/officeart/2005/8/layout/orgChart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4977326-8468-4CE1-BD0D-3310708C33CA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Формы работы с родителями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A92C82-1956-4F93-81CA-FB60E1D0CDDB}" type="parTrans" cxnId="{9F8E9896-92EC-4A36-AF5E-BBDCA65C50C3}">
      <dgm:prSet/>
      <dgm:spPr/>
      <dgm:t>
        <a:bodyPr/>
        <a:lstStyle/>
        <a:p>
          <a:endParaRPr lang="ru-RU"/>
        </a:p>
      </dgm:t>
    </dgm:pt>
    <dgm:pt modelId="{2453E7BD-C28E-4C22-B37E-F93303EB4C53}" type="sibTrans" cxnId="{9F8E9896-92EC-4A36-AF5E-BBDCA65C50C3}">
      <dgm:prSet/>
      <dgm:spPr/>
      <dgm:t>
        <a:bodyPr/>
        <a:lstStyle/>
        <a:p>
          <a:endParaRPr lang="ru-RU"/>
        </a:p>
      </dgm:t>
    </dgm:pt>
    <dgm:pt modelId="{B15E9A5E-2445-4753-9A4A-E987E3DECABC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Коллективные: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Родительские собрания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Круглый стол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Лектории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Конференции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Диспуты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424860-F7EC-4952-9539-899DA0C31C32}" type="parTrans" cxnId="{E926DA79-B943-40F0-B13C-52E4C6F5ECA2}">
      <dgm:prSet/>
      <dgm:spPr/>
      <dgm:t>
        <a:bodyPr/>
        <a:lstStyle/>
        <a:p>
          <a:endParaRPr lang="ru-RU"/>
        </a:p>
      </dgm:t>
    </dgm:pt>
    <dgm:pt modelId="{24DA3C22-FBAD-496F-B0EE-CB599E51CBDE}" type="sibTrans" cxnId="{E926DA79-B943-40F0-B13C-52E4C6F5ECA2}">
      <dgm:prSet/>
      <dgm:spPr/>
      <dgm:t>
        <a:bodyPr/>
        <a:lstStyle/>
        <a:p>
          <a:endParaRPr lang="ru-RU"/>
        </a:p>
      </dgm:t>
    </dgm:pt>
    <dgm:pt modelId="{39106FDB-1866-4A13-B6E8-2EBE3A210958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Индивидуальные: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Беседы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Консультации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Поручения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Посещения на дому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D06230-781A-428C-AA7B-8BE1D58A6BE5}" type="parTrans" cxnId="{434511B1-80AF-4F2B-9583-C2260951E182}">
      <dgm:prSet/>
      <dgm:spPr/>
      <dgm:t>
        <a:bodyPr/>
        <a:lstStyle/>
        <a:p>
          <a:endParaRPr lang="ru-RU"/>
        </a:p>
      </dgm:t>
    </dgm:pt>
    <dgm:pt modelId="{AA66AB0C-4A9D-480F-AC4D-173798962C8B}" type="sibTrans" cxnId="{434511B1-80AF-4F2B-9583-C2260951E182}">
      <dgm:prSet/>
      <dgm:spPr/>
      <dgm:t>
        <a:bodyPr/>
        <a:lstStyle/>
        <a:p>
          <a:endParaRPr lang="ru-RU"/>
        </a:p>
      </dgm:t>
    </dgm:pt>
    <dgm:pt modelId="{BBBC37DC-74FD-4A96-BAB8-B4939C00738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Групповые: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родительским комитетом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Тренинги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Родительские клубы</a:t>
          </a:r>
        </a:p>
        <a:p>
          <a:endParaRPr lang="ru-RU" sz="1100" dirty="0"/>
        </a:p>
      </dgm:t>
    </dgm:pt>
    <dgm:pt modelId="{2396626B-66B2-4DFE-AF01-DA6383AB0AF6}" type="parTrans" cxnId="{0DE6C06E-BB7D-4534-8F77-6CE37A3448F4}">
      <dgm:prSet/>
      <dgm:spPr/>
      <dgm:t>
        <a:bodyPr/>
        <a:lstStyle/>
        <a:p>
          <a:endParaRPr lang="ru-RU"/>
        </a:p>
      </dgm:t>
    </dgm:pt>
    <dgm:pt modelId="{657BC10A-568C-4C03-BC32-BBD280DE79A3}" type="sibTrans" cxnId="{0DE6C06E-BB7D-4534-8F77-6CE37A3448F4}">
      <dgm:prSet/>
      <dgm:spPr/>
      <dgm:t>
        <a:bodyPr/>
        <a:lstStyle/>
        <a:p>
          <a:endParaRPr lang="ru-RU"/>
        </a:p>
      </dgm:t>
    </dgm:pt>
    <dgm:pt modelId="{848F7523-4C09-4261-8349-ADEC7BAB7625}" type="pres">
      <dgm:prSet presAssocID="{AB76F0A6-B89F-4A52-99EA-34D5ACE7A22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306D325-F394-462A-8997-C4E120265163}" type="pres">
      <dgm:prSet presAssocID="{A4977326-8468-4CE1-BD0D-3310708C33CA}" presName="hierRoot1" presStyleCnt="0">
        <dgm:presLayoutVars>
          <dgm:hierBranch val="init"/>
        </dgm:presLayoutVars>
      </dgm:prSet>
      <dgm:spPr/>
    </dgm:pt>
    <dgm:pt modelId="{C73162CD-4A3D-4C3D-A5C7-B19703756910}" type="pres">
      <dgm:prSet presAssocID="{A4977326-8468-4CE1-BD0D-3310708C33CA}" presName="rootComposite1" presStyleCnt="0"/>
      <dgm:spPr/>
    </dgm:pt>
    <dgm:pt modelId="{819E9A5A-A2BE-4298-A925-06B67D7CFD11}" type="pres">
      <dgm:prSet presAssocID="{A4977326-8468-4CE1-BD0D-3310708C33CA}" presName="rootText1" presStyleLbl="node0" presStyleIdx="0" presStyleCnt="1" custLinFactNeighborX="-545" custLinFactNeighborY="-67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318DF2-EE85-4A0C-A96C-E055F39F7B14}" type="pres">
      <dgm:prSet presAssocID="{A4977326-8468-4CE1-BD0D-3310708C33C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E221CE9-FFA2-4648-81CA-249112011182}" type="pres">
      <dgm:prSet presAssocID="{A4977326-8468-4CE1-BD0D-3310708C33CA}" presName="hierChild2" presStyleCnt="0"/>
      <dgm:spPr/>
    </dgm:pt>
    <dgm:pt modelId="{75B370E9-861A-4D73-9D36-244CA2A7602F}" type="pres">
      <dgm:prSet presAssocID="{21424860-F7EC-4952-9539-899DA0C31C32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5616EE3-21C5-4F86-A9A9-4718D05B3956}" type="pres">
      <dgm:prSet presAssocID="{B15E9A5E-2445-4753-9A4A-E987E3DECABC}" presName="hierRoot2" presStyleCnt="0">
        <dgm:presLayoutVars>
          <dgm:hierBranch val="init"/>
        </dgm:presLayoutVars>
      </dgm:prSet>
      <dgm:spPr/>
    </dgm:pt>
    <dgm:pt modelId="{E85D70FA-0092-494A-A265-5358486BFAD2}" type="pres">
      <dgm:prSet presAssocID="{B15E9A5E-2445-4753-9A4A-E987E3DECABC}" presName="rootComposite" presStyleCnt="0"/>
      <dgm:spPr/>
    </dgm:pt>
    <dgm:pt modelId="{DB4D7D77-F157-43F2-9682-A83CB39AC607}" type="pres">
      <dgm:prSet presAssocID="{B15E9A5E-2445-4753-9A4A-E987E3DECABC}" presName="rootText" presStyleLbl="node2" presStyleIdx="0" presStyleCnt="3" custScaleX="96547" custScaleY="1776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EFBDBC-34BD-4781-83D2-13DF8BB4783B}" type="pres">
      <dgm:prSet presAssocID="{B15E9A5E-2445-4753-9A4A-E987E3DECABC}" presName="rootConnector" presStyleLbl="node2" presStyleIdx="0" presStyleCnt="3"/>
      <dgm:spPr/>
      <dgm:t>
        <a:bodyPr/>
        <a:lstStyle/>
        <a:p>
          <a:endParaRPr lang="ru-RU"/>
        </a:p>
      </dgm:t>
    </dgm:pt>
    <dgm:pt modelId="{540E466D-BA4F-4CFA-BDED-401D18A1D22E}" type="pres">
      <dgm:prSet presAssocID="{B15E9A5E-2445-4753-9A4A-E987E3DECABC}" presName="hierChild4" presStyleCnt="0"/>
      <dgm:spPr/>
    </dgm:pt>
    <dgm:pt modelId="{F7D291A3-8BCA-4C95-8907-B96A88C7EA40}" type="pres">
      <dgm:prSet presAssocID="{B15E9A5E-2445-4753-9A4A-E987E3DECABC}" presName="hierChild5" presStyleCnt="0"/>
      <dgm:spPr/>
    </dgm:pt>
    <dgm:pt modelId="{1A3BD992-F903-4903-B53A-4A4CD16DC854}" type="pres">
      <dgm:prSet presAssocID="{75D06230-781A-428C-AA7B-8BE1D58A6BE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EC26FC5C-5259-4BB5-81E2-3517FBC2DE25}" type="pres">
      <dgm:prSet presAssocID="{39106FDB-1866-4A13-B6E8-2EBE3A210958}" presName="hierRoot2" presStyleCnt="0">
        <dgm:presLayoutVars>
          <dgm:hierBranch val="init"/>
        </dgm:presLayoutVars>
      </dgm:prSet>
      <dgm:spPr/>
    </dgm:pt>
    <dgm:pt modelId="{F9EDBD4E-CEA7-4FFC-9F41-E0767B7EA02D}" type="pres">
      <dgm:prSet presAssocID="{39106FDB-1866-4A13-B6E8-2EBE3A210958}" presName="rootComposite" presStyleCnt="0"/>
      <dgm:spPr/>
    </dgm:pt>
    <dgm:pt modelId="{7C56709D-4515-4894-B4D7-9C66C25739E0}" type="pres">
      <dgm:prSet presAssocID="{39106FDB-1866-4A13-B6E8-2EBE3A210958}" presName="rootText" presStyleLbl="node2" presStyleIdx="1" presStyleCnt="3" custScaleX="99321" custScaleY="131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9DAA9E-1B95-4A46-B293-F584C2F0BB9B}" type="pres">
      <dgm:prSet presAssocID="{39106FDB-1866-4A13-B6E8-2EBE3A210958}" presName="rootConnector" presStyleLbl="node2" presStyleIdx="1" presStyleCnt="3"/>
      <dgm:spPr/>
      <dgm:t>
        <a:bodyPr/>
        <a:lstStyle/>
        <a:p>
          <a:endParaRPr lang="ru-RU"/>
        </a:p>
      </dgm:t>
    </dgm:pt>
    <dgm:pt modelId="{86EF8EDC-407A-4F53-ABBD-7C069FFEA54D}" type="pres">
      <dgm:prSet presAssocID="{39106FDB-1866-4A13-B6E8-2EBE3A210958}" presName="hierChild4" presStyleCnt="0"/>
      <dgm:spPr/>
    </dgm:pt>
    <dgm:pt modelId="{5AF690F5-F9F2-4370-85C9-2EB969075E7E}" type="pres">
      <dgm:prSet presAssocID="{39106FDB-1866-4A13-B6E8-2EBE3A210958}" presName="hierChild5" presStyleCnt="0"/>
      <dgm:spPr/>
    </dgm:pt>
    <dgm:pt modelId="{E9DD2AB7-068B-4AB5-B7A1-670DF2F5607E}" type="pres">
      <dgm:prSet presAssocID="{2396626B-66B2-4DFE-AF01-DA6383AB0AF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7E922A6-320A-413E-A6E0-3072DA0B0823}" type="pres">
      <dgm:prSet presAssocID="{BBBC37DC-74FD-4A96-BAB8-B4939C007385}" presName="hierRoot2" presStyleCnt="0">
        <dgm:presLayoutVars>
          <dgm:hierBranch val="init"/>
        </dgm:presLayoutVars>
      </dgm:prSet>
      <dgm:spPr/>
    </dgm:pt>
    <dgm:pt modelId="{6463DE72-509E-43B6-A53C-4B20A049987B}" type="pres">
      <dgm:prSet presAssocID="{BBBC37DC-74FD-4A96-BAB8-B4939C007385}" presName="rootComposite" presStyleCnt="0"/>
      <dgm:spPr/>
    </dgm:pt>
    <dgm:pt modelId="{5F107EA8-DEE7-4ED5-8B7D-F4CB40CECEAE}" type="pres">
      <dgm:prSet presAssocID="{BBBC37DC-74FD-4A96-BAB8-B4939C007385}" presName="rootText" presStyleLbl="node2" presStyleIdx="2" presStyleCnt="3" custScaleX="99677" custScaleY="1421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EBB2B7-014B-4F20-8A22-AFD57C4CD196}" type="pres">
      <dgm:prSet presAssocID="{BBBC37DC-74FD-4A96-BAB8-B4939C007385}" presName="rootConnector" presStyleLbl="node2" presStyleIdx="2" presStyleCnt="3"/>
      <dgm:spPr/>
      <dgm:t>
        <a:bodyPr/>
        <a:lstStyle/>
        <a:p>
          <a:endParaRPr lang="ru-RU"/>
        </a:p>
      </dgm:t>
    </dgm:pt>
    <dgm:pt modelId="{8A0B5C11-2DF5-43B8-BEA5-8666CFEA72CF}" type="pres">
      <dgm:prSet presAssocID="{BBBC37DC-74FD-4A96-BAB8-B4939C007385}" presName="hierChild4" presStyleCnt="0"/>
      <dgm:spPr/>
    </dgm:pt>
    <dgm:pt modelId="{643FA403-AE61-4C48-9381-5AE2F1FC5013}" type="pres">
      <dgm:prSet presAssocID="{BBBC37DC-74FD-4A96-BAB8-B4939C007385}" presName="hierChild5" presStyleCnt="0"/>
      <dgm:spPr/>
    </dgm:pt>
    <dgm:pt modelId="{57BCBA75-64F1-472B-915B-587782E45C06}" type="pres">
      <dgm:prSet presAssocID="{A4977326-8468-4CE1-BD0D-3310708C33CA}" presName="hierChild3" presStyleCnt="0"/>
      <dgm:spPr/>
    </dgm:pt>
  </dgm:ptLst>
  <dgm:cxnLst>
    <dgm:cxn modelId="{CB9EC580-106F-44A5-AF1E-1362727ADA7B}" type="presOf" srcId="{A4977326-8468-4CE1-BD0D-3310708C33CA}" destId="{B9318DF2-EE85-4A0C-A96C-E055F39F7B14}" srcOrd="1" destOrd="0" presId="urn:microsoft.com/office/officeart/2005/8/layout/orgChart1"/>
    <dgm:cxn modelId="{87DB5858-8082-43D4-BA7E-B11520759A36}" type="presOf" srcId="{39106FDB-1866-4A13-B6E8-2EBE3A210958}" destId="{329DAA9E-1B95-4A46-B293-F584C2F0BB9B}" srcOrd="1" destOrd="0" presId="urn:microsoft.com/office/officeart/2005/8/layout/orgChart1"/>
    <dgm:cxn modelId="{C54A81E3-14B0-4221-9674-751E3A936B08}" type="presOf" srcId="{BBBC37DC-74FD-4A96-BAB8-B4939C007385}" destId="{22EBB2B7-014B-4F20-8A22-AFD57C4CD196}" srcOrd="1" destOrd="0" presId="urn:microsoft.com/office/officeart/2005/8/layout/orgChart1"/>
    <dgm:cxn modelId="{9F8E9896-92EC-4A36-AF5E-BBDCA65C50C3}" srcId="{AB76F0A6-B89F-4A52-99EA-34D5ACE7A222}" destId="{A4977326-8468-4CE1-BD0D-3310708C33CA}" srcOrd="0" destOrd="0" parTransId="{10A92C82-1956-4F93-81CA-FB60E1D0CDDB}" sibTransId="{2453E7BD-C28E-4C22-B37E-F93303EB4C53}"/>
    <dgm:cxn modelId="{0AC331F3-66CE-469A-B2B5-057382ACED09}" type="presOf" srcId="{75D06230-781A-428C-AA7B-8BE1D58A6BE5}" destId="{1A3BD992-F903-4903-B53A-4A4CD16DC854}" srcOrd="0" destOrd="0" presId="urn:microsoft.com/office/officeart/2005/8/layout/orgChart1"/>
    <dgm:cxn modelId="{D4848D35-BCFF-43DC-9537-BEAD0EB35B0D}" type="presOf" srcId="{B15E9A5E-2445-4753-9A4A-E987E3DECABC}" destId="{DB4D7D77-F157-43F2-9682-A83CB39AC607}" srcOrd="0" destOrd="0" presId="urn:microsoft.com/office/officeart/2005/8/layout/orgChart1"/>
    <dgm:cxn modelId="{0DE6C06E-BB7D-4534-8F77-6CE37A3448F4}" srcId="{A4977326-8468-4CE1-BD0D-3310708C33CA}" destId="{BBBC37DC-74FD-4A96-BAB8-B4939C007385}" srcOrd="2" destOrd="0" parTransId="{2396626B-66B2-4DFE-AF01-DA6383AB0AF6}" sibTransId="{657BC10A-568C-4C03-BC32-BBD280DE79A3}"/>
    <dgm:cxn modelId="{E926DA79-B943-40F0-B13C-52E4C6F5ECA2}" srcId="{A4977326-8468-4CE1-BD0D-3310708C33CA}" destId="{B15E9A5E-2445-4753-9A4A-E987E3DECABC}" srcOrd="0" destOrd="0" parTransId="{21424860-F7EC-4952-9539-899DA0C31C32}" sibTransId="{24DA3C22-FBAD-496F-B0EE-CB599E51CBDE}"/>
    <dgm:cxn modelId="{78D9E4AA-07AA-4AB5-8337-78DD75C3310C}" type="presOf" srcId="{21424860-F7EC-4952-9539-899DA0C31C32}" destId="{75B370E9-861A-4D73-9D36-244CA2A7602F}" srcOrd="0" destOrd="0" presId="urn:microsoft.com/office/officeart/2005/8/layout/orgChart1"/>
    <dgm:cxn modelId="{E13A0CB5-D7DC-4E58-90CF-3E9A8B3A8CFE}" type="presOf" srcId="{2396626B-66B2-4DFE-AF01-DA6383AB0AF6}" destId="{E9DD2AB7-068B-4AB5-B7A1-670DF2F5607E}" srcOrd="0" destOrd="0" presId="urn:microsoft.com/office/officeart/2005/8/layout/orgChart1"/>
    <dgm:cxn modelId="{FD670A09-89B9-4890-83CC-FCD9797A0D17}" type="presOf" srcId="{AB76F0A6-B89F-4A52-99EA-34D5ACE7A222}" destId="{848F7523-4C09-4261-8349-ADEC7BAB7625}" srcOrd="0" destOrd="0" presId="urn:microsoft.com/office/officeart/2005/8/layout/orgChart1"/>
    <dgm:cxn modelId="{4E513B99-3830-4F02-B107-4D7649BBB9A9}" type="presOf" srcId="{B15E9A5E-2445-4753-9A4A-E987E3DECABC}" destId="{EBEFBDBC-34BD-4781-83D2-13DF8BB4783B}" srcOrd="1" destOrd="0" presId="urn:microsoft.com/office/officeart/2005/8/layout/orgChart1"/>
    <dgm:cxn modelId="{204ED661-036F-42B1-9A2E-0969ED3C9C4B}" type="presOf" srcId="{BBBC37DC-74FD-4A96-BAB8-B4939C007385}" destId="{5F107EA8-DEE7-4ED5-8B7D-F4CB40CECEAE}" srcOrd="0" destOrd="0" presId="urn:microsoft.com/office/officeart/2005/8/layout/orgChart1"/>
    <dgm:cxn modelId="{63A72A47-AD3C-4FFC-8072-EDE1DE2C7E91}" type="presOf" srcId="{39106FDB-1866-4A13-B6E8-2EBE3A210958}" destId="{7C56709D-4515-4894-B4D7-9C66C25739E0}" srcOrd="0" destOrd="0" presId="urn:microsoft.com/office/officeart/2005/8/layout/orgChart1"/>
    <dgm:cxn modelId="{BCE91B42-7B64-4D7C-A10B-2AB5FE788D8C}" type="presOf" srcId="{A4977326-8468-4CE1-BD0D-3310708C33CA}" destId="{819E9A5A-A2BE-4298-A925-06B67D7CFD11}" srcOrd="0" destOrd="0" presId="urn:microsoft.com/office/officeart/2005/8/layout/orgChart1"/>
    <dgm:cxn modelId="{434511B1-80AF-4F2B-9583-C2260951E182}" srcId="{A4977326-8468-4CE1-BD0D-3310708C33CA}" destId="{39106FDB-1866-4A13-B6E8-2EBE3A210958}" srcOrd="1" destOrd="0" parTransId="{75D06230-781A-428C-AA7B-8BE1D58A6BE5}" sibTransId="{AA66AB0C-4A9D-480F-AC4D-173798962C8B}"/>
    <dgm:cxn modelId="{214254EA-1F83-45E9-9B93-AD4B0BB4366D}" type="presParOf" srcId="{848F7523-4C09-4261-8349-ADEC7BAB7625}" destId="{8306D325-F394-462A-8997-C4E120265163}" srcOrd="0" destOrd="0" presId="urn:microsoft.com/office/officeart/2005/8/layout/orgChart1"/>
    <dgm:cxn modelId="{A29516D8-BA16-4DED-BD7C-DF0395CA4027}" type="presParOf" srcId="{8306D325-F394-462A-8997-C4E120265163}" destId="{C73162CD-4A3D-4C3D-A5C7-B19703756910}" srcOrd="0" destOrd="0" presId="urn:microsoft.com/office/officeart/2005/8/layout/orgChart1"/>
    <dgm:cxn modelId="{510DFC72-6B05-4A08-86EA-ED11DEE0A81D}" type="presParOf" srcId="{C73162CD-4A3D-4C3D-A5C7-B19703756910}" destId="{819E9A5A-A2BE-4298-A925-06B67D7CFD11}" srcOrd="0" destOrd="0" presId="urn:microsoft.com/office/officeart/2005/8/layout/orgChart1"/>
    <dgm:cxn modelId="{60B9F87E-266A-413B-8A30-AB00EAED03F2}" type="presParOf" srcId="{C73162CD-4A3D-4C3D-A5C7-B19703756910}" destId="{B9318DF2-EE85-4A0C-A96C-E055F39F7B14}" srcOrd="1" destOrd="0" presId="urn:microsoft.com/office/officeart/2005/8/layout/orgChart1"/>
    <dgm:cxn modelId="{15BF0340-FECE-4332-BA69-9FB938387118}" type="presParOf" srcId="{8306D325-F394-462A-8997-C4E120265163}" destId="{3E221CE9-FFA2-4648-81CA-249112011182}" srcOrd="1" destOrd="0" presId="urn:microsoft.com/office/officeart/2005/8/layout/orgChart1"/>
    <dgm:cxn modelId="{1E421E7D-33E0-423F-80B0-7FC9E8BE8D92}" type="presParOf" srcId="{3E221CE9-FFA2-4648-81CA-249112011182}" destId="{75B370E9-861A-4D73-9D36-244CA2A7602F}" srcOrd="0" destOrd="0" presId="urn:microsoft.com/office/officeart/2005/8/layout/orgChart1"/>
    <dgm:cxn modelId="{AFF82F0A-CC6F-4209-971E-D04159584F17}" type="presParOf" srcId="{3E221CE9-FFA2-4648-81CA-249112011182}" destId="{05616EE3-21C5-4F86-A9A9-4718D05B3956}" srcOrd="1" destOrd="0" presId="urn:microsoft.com/office/officeart/2005/8/layout/orgChart1"/>
    <dgm:cxn modelId="{DF21E985-A941-4417-8A79-C02265BE4873}" type="presParOf" srcId="{05616EE3-21C5-4F86-A9A9-4718D05B3956}" destId="{E85D70FA-0092-494A-A265-5358486BFAD2}" srcOrd="0" destOrd="0" presId="urn:microsoft.com/office/officeart/2005/8/layout/orgChart1"/>
    <dgm:cxn modelId="{DE3465CD-8D25-4EF8-B475-B4272CE10C1E}" type="presParOf" srcId="{E85D70FA-0092-494A-A265-5358486BFAD2}" destId="{DB4D7D77-F157-43F2-9682-A83CB39AC607}" srcOrd="0" destOrd="0" presId="urn:microsoft.com/office/officeart/2005/8/layout/orgChart1"/>
    <dgm:cxn modelId="{F8813A4D-EB5C-4A6B-9998-085D8B32A4CC}" type="presParOf" srcId="{E85D70FA-0092-494A-A265-5358486BFAD2}" destId="{EBEFBDBC-34BD-4781-83D2-13DF8BB4783B}" srcOrd="1" destOrd="0" presId="urn:microsoft.com/office/officeart/2005/8/layout/orgChart1"/>
    <dgm:cxn modelId="{88511667-DC7C-4886-9BC7-0AF83F9D31DC}" type="presParOf" srcId="{05616EE3-21C5-4F86-A9A9-4718D05B3956}" destId="{540E466D-BA4F-4CFA-BDED-401D18A1D22E}" srcOrd="1" destOrd="0" presId="urn:microsoft.com/office/officeart/2005/8/layout/orgChart1"/>
    <dgm:cxn modelId="{5D207961-7CCA-4144-AE1A-4A64089339FF}" type="presParOf" srcId="{05616EE3-21C5-4F86-A9A9-4718D05B3956}" destId="{F7D291A3-8BCA-4C95-8907-B96A88C7EA40}" srcOrd="2" destOrd="0" presId="urn:microsoft.com/office/officeart/2005/8/layout/orgChart1"/>
    <dgm:cxn modelId="{E2CCB167-8826-4579-B9A6-079860BDAFE7}" type="presParOf" srcId="{3E221CE9-FFA2-4648-81CA-249112011182}" destId="{1A3BD992-F903-4903-B53A-4A4CD16DC854}" srcOrd="2" destOrd="0" presId="urn:microsoft.com/office/officeart/2005/8/layout/orgChart1"/>
    <dgm:cxn modelId="{F507C3F1-3DEF-4890-A5E3-3669D901BB26}" type="presParOf" srcId="{3E221CE9-FFA2-4648-81CA-249112011182}" destId="{EC26FC5C-5259-4BB5-81E2-3517FBC2DE25}" srcOrd="3" destOrd="0" presId="urn:microsoft.com/office/officeart/2005/8/layout/orgChart1"/>
    <dgm:cxn modelId="{3B2FFA5A-6120-49B5-AC87-4C6F4A7FFC7B}" type="presParOf" srcId="{EC26FC5C-5259-4BB5-81E2-3517FBC2DE25}" destId="{F9EDBD4E-CEA7-4FFC-9F41-E0767B7EA02D}" srcOrd="0" destOrd="0" presId="urn:microsoft.com/office/officeart/2005/8/layout/orgChart1"/>
    <dgm:cxn modelId="{08FE0DF1-0197-49B9-8433-1032AC9B5EAD}" type="presParOf" srcId="{F9EDBD4E-CEA7-4FFC-9F41-E0767B7EA02D}" destId="{7C56709D-4515-4894-B4D7-9C66C25739E0}" srcOrd="0" destOrd="0" presId="urn:microsoft.com/office/officeart/2005/8/layout/orgChart1"/>
    <dgm:cxn modelId="{D577CC70-43F3-4172-B27C-D3DDC105D867}" type="presParOf" srcId="{F9EDBD4E-CEA7-4FFC-9F41-E0767B7EA02D}" destId="{329DAA9E-1B95-4A46-B293-F584C2F0BB9B}" srcOrd="1" destOrd="0" presId="urn:microsoft.com/office/officeart/2005/8/layout/orgChart1"/>
    <dgm:cxn modelId="{74F44301-F33A-4AB9-9697-3C3A6A569AAB}" type="presParOf" srcId="{EC26FC5C-5259-4BB5-81E2-3517FBC2DE25}" destId="{86EF8EDC-407A-4F53-ABBD-7C069FFEA54D}" srcOrd="1" destOrd="0" presId="urn:microsoft.com/office/officeart/2005/8/layout/orgChart1"/>
    <dgm:cxn modelId="{FED66701-4D3A-468E-BBA9-2125F859B4FD}" type="presParOf" srcId="{EC26FC5C-5259-4BB5-81E2-3517FBC2DE25}" destId="{5AF690F5-F9F2-4370-85C9-2EB969075E7E}" srcOrd="2" destOrd="0" presId="urn:microsoft.com/office/officeart/2005/8/layout/orgChart1"/>
    <dgm:cxn modelId="{1E51E81C-DE32-41A1-B1FD-4C886B685DEA}" type="presParOf" srcId="{3E221CE9-FFA2-4648-81CA-249112011182}" destId="{E9DD2AB7-068B-4AB5-B7A1-670DF2F5607E}" srcOrd="4" destOrd="0" presId="urn:microsoft.com/office/officeart/2005/8/layout/orgChart1"/>
    <dgm:cxn modelId="{BEA83AA3-A4BB-4DC4-8A02-E2529AC5F5A2}" type="presParOf" srcId="{3E221CE9-FFA2-4648-81CA-249112011182}" destId="{D7E922A6-320A-413E-A6E0-3072DA0B0823}" srcOrd="5" destOrd="0" presId="urn:microsoft.com/office/officeart/2005/8/layout/orgChart1"/>
    <dgm:cxn modelId="{318A4D47-B445-43D1-A162-AE81C4901183}" type="presParOf" srcId="{D7E922A6-320A-413E-A6E0-3072DA0B0823}" destId="{6463DE72-509E-43B6-A53C-4B20A049987B}" srcOrd="0" destOrd="0" presId="urn:microsoft.com/office/officeart/2005/8/layout/orgChart1"/>
    <dgm:cxn modelId="{D43B00EE-0F73-4BBA-BA9F-F3C3B73B055A}" type="presParOf" srcId="{6463DE72-509E-43B6-A53C-4B20A049987B}" destId="{5F107EA8-DEE7-4ED5-8B7D-F4CB40CECEAE}" srcOrd="0" destOrd="0" presId="urn:microsoft.com/office/officeart/2005/8/layout/orgChart1"/>
    <dgm:cxn modelId="{092DEED5-1BFD-46C9-B892-219CE1C905E7}" type="presParOf" srcId="{6463DE72-509E-43B6-A53C-4B20A049987B}" destId="{22EBB2B7-014B-4F20-8A22-AFD57C4CD196}" srcOrd="1" destOrd="0" presId="urn:microsoft.com/office/officeart/2005/8/layout/orgChart1"/>
    <dgm:cxn modelId="{FED8EA88-1103-4BB7-9B29-F242944F3994}" type="presParOf" srcId="{D7E922A6-320A-413E-A6E0-3072DA0B0823}" destId="{8A0B5C11-2DF5-43B8-BEA5-8666CFEA72CF}" srcOrd="1" destOrd="0" presId="urn:microsoft.com/office/officeart/2005/8/layout/orgChart1"/>
    <dgm:cxn modelId="{E620EA02-C0DC-4D6A-8CC2-9E5458CA0C56}" type="presParOf" srcId="{D7E922A6-320A-413E-A6E0-3072DA0B0823}" destId="{643FA403-AE61-4C48-9381-5AE2F1FC5013}" srcOrd="2" destOrd="0" presId="urn:microsoft.com/office/officeart/2005/8/layout/orgChart1"/>
    <dgm:cxn modelId="{91F3438B-F1BD-46BD-90B8-645492E36E92}" type="presParOf" srcId="{8306D325-F394-462A-8997-C4E120265163}" destId="{57BCBA75-64F1-472B-915B-587782E45C0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BFE0F5-81D7-4485-9814-959171BC864B}">
      <dsp:nvSpPr>
        <dsp:cNvPr id="0" name=""/>
        <dsp:cNvSpPr/>
      </dsp:nvSpPr>
      <dsp:spPr>
        <a:xfrm>
          <a:off x="3816424" y="2145769"/>
          <a:ext cx="2700147" cy="4686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310"/>
              </a:lnTo>
              <a:lnTo>
                <a:pt x="2700147" y="234310"/>
              </a:lnTo>
              <a:lnTo>
                <a:pt x="2700147" y="46862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861FE-6B6F-444A-A96B-8241867A5159}">
      <dsp:nvSpPr>
        <dsp:cNvPr id="0" name=""/>
        <dsp:cNvSpPr/>
      </dsp:nvSpPr>
      <dsp:spPr>
        <a:xfrm>
          <a:off x="3770704" y="2145769"/>
          <a:ext cx="91440" cy="4686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862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2AA699-F684-4A82-9F54-63FC0E40C9A7}">
      <dsp:nvSpPr>
        <dsp:cNvPr id="0" name=""/>
        <dsp:cNvSpPr/>
      </dsp:nvSpPr>
      <dsp:spPr>
        <a:xfrm>
          <a:off x="1116276" y="2145769"/>
          <a:ext cx="2700147" cy="468620"/>
        </a:xfrm>
        <a:custGeom>
          <a:avLst/>
          <a:gdLst/>
          <a:ahLst/>
          <a:cxnLst/>
          <a:rect l="0" t="0" r="0" b="0"/>
          <a:pathLst>
            <a:path>
              <a:moveTo>
                <a:pt x="2700147" y="0"/>
              </a:moveTo>
              <a:lnTo>
                <a:pt x="2700147" y="234310"/>
              </a:lnTo>
              <a:lnTo>
                <a:pt x="0" y="234310"/>
              </a:lnTo>
              <a:lnTo>
                <a:pt x="0" y="46862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B49953-0128-405E-9DA5-05CA6AC8AEE2}">
      <dsp:nvSpPr>
        <dsp:cNvPr id="0" name=""/>
        <dsp:cNvSpPr/>
      </dsp:nvSpPr>
      <dsp:spPr>
        <a:xfrm>
          <a:off x="2493630" y="765893"/>
          <a:ext cx="2645587" cy="13798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Классный руководитель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семья</a:t>
          </a:r>
          <a:endParaRPr lang="ru-RU" sz="2000" b="1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93630" y="765893"/>
        <a:ext cx="2645587" cy="1379876"/>
      </dsp:txXfrm>
    </dsp:sp>
    <dsp:sp modelId="{63AB6644-6A50-4B3F-A5D9-0D278ECF62C6}">
      <dsp:nvSpPr>
        <dsp:cNvPr id="0" name=""/>
        <dsp:cNvSpPr/>
      </dsp:nvSpPr>
      <dsp:spPr>
        <a:xfrm>
          <a:off x="512" y="2614390"/>
          <a:ext cx="2231527" cy="11157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Психолого-педагогическое просвещение родителей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2" y="2614390"/>
        <a:ext cx="2231527" cy="1115763"/>
      </dsp:txXfrm>
    </dsp:sp>
    <dsp:sp modelId="{28B3A005-F72C-437F-9956-A2783809FB80}">
      <dsp:nvSpPr>
        <dsp:cNvPr id="0" name=""/>
        <dsp:cNvSpPr/>
      </dsp:nvSpPr>
      <dsp:spPr>
        <a:xfrm>
          <a:off x="2700660" y="2614390"/>
          <a:ext cx="2231527" cy="11157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Вовлечение родителей в учебно-воспитательный процесс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00660" y="2614390"/>
        <a:ext cx="2231527" cy="1115763"/>
      </dsp:txXfrm>
    </dsp:sp>
    <dsp:sp modelId="{4253E02F-AFBF-4491-85C1-BEBC9419B271}">
      <dsp:nvSpPr>
        <dsp:cNvPr id="0" name=""/>
        <dsp:cNvSpPr/>
      </dsp:nvSpPr>
      <dsp:spPr>
        <a:xfrm>
          <a:off x="5400808" y="2614390"/>
          <a:ext cx="2231527" cy="11157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семей в управлении учебно-воспитательным процессом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00808" y="2614390"/>
        <a:ext cx="2231527" cy="11157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D2AB7-068B-4AB5-B7A1-670DF2F5607E}">
      <dsp:nvSpPr>
        <dsp:cNvPr id="0" name=""/>
        <dsp:cNvSpPr/>
      </dsp:nvSpPr>
      <dsp:spPr>
        <a:xfrm>
          <a:off x="4450090" y="2598726"/>
          <a:ext cx="3158026" cy="644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791"/>
              </a:lnTo>
              <a:lnTo>
                <a:pt x="3158026" y="366791"/>
              </a:lnTo>
              <a:lnTo>
                <a:pt x="3158026" y="64432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3BD992-F903-4903-B53A-4A4CD16DC854}">
      <dsp:nvSpPr>
        <dsp:cNvPr id="0" name=""/>
        <dsp:cNvSpPr/>
      </dsp:nvSpPr>
      <dsp:spPr>
        <a:xfrm>
          <a:off x="4377410" y="2598726"/>
          <a:ext cx="91440" cy="644324"/>
        </a:xfrm>
        <a:custGeom>
          <a:avLst/>
          <a:gdLst/>
          <a:ahLst/>
          <a:cxnLst/>
          <a:rect l="0" t="0" r="0" b="0"/>
          <a:pathLst>
            <a:path>
              <a:moveTo>
                <a:pt x="72680" y="0"/>
              </a:moveTo>
              <a:lnTo>
                <a:pt x="72680" y="366791"/>
              </a:lnTo>
              <a:lnTo>
                <a:pt x="45720" y="366791"/>
              </a:lnTo>
              <a:lnTo>
                <a:pt x="45720" y="64432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370E9-861A-4D73-9D36-244CA2A7602F}">
      <dsp:nvSpPr>
        <dsp:cNvPr id="0" name=""/>
        <dsp:cNvSpPr/>
      </dsp:nvSpPr>
      <dsp:spPr>
        <a:xfrm>
          <a:off x="1279508" y="2598726"/>
          <a:ext cx="3170581" cy="644324"/>
        </a:xfrm>
        <a:custGeom>
          <a:avLst/>
          <a:gdLst/>
          <a:ahLst/>
          <a:cxnLst/>
          <a:rect l="0" t="0" r="0" b="0"/>
          <a:pathLst>
            <a:path>
              <a:moveTo>
                <a:pt x="3170581" y="0"/>
              </a:moveTo>
              <a:lnTo>
                <a:pt x="3170581" y="366791"/>
              </a:lnTo>
              <a:lnTo>
                <a:pt x="0" y="366791"/>
              </a:lnTo>
              <a:lnTo>
                <a:pt x="0" y="64432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9E9A5A-A2BE-4298-A925-06B67D7CFD11}">
      <dsp:nvSpPr>
        <dsp:cNvPr id="0" name=""/>
        <dsp:cNvSpPr/>
      </dsp:nvSpPr>
      <dsp:spPr>
        <a:xfrm>
          <a:off x="3128508" y="1277144"/>
          <a:ext cx="2643164" cy="13215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Формы работы с родителями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8508" y="1277144"/>
        <a:ext cx="2643164" cy="1321582"/>
      </dsp:txXfrm>
    </dsp:sp>
    <dsp:sp modelId="{DB4D7D77-F157-43F2-9682-A83CB39AC607}">
      <dsp:nvSpPr>
        <dsp:cNvPr id="0" name=""/>
        <dsp:cNvSpPr/>
      </dsp:nvSpPr>
      <dsp:spPr>
        <a:xfrm>
          <a:off x="3560" y="3243051"/>
          <a:ext cx="2551896" cy="23479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Коллективные: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Родительские собрания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Круглый стол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Лектории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Конференции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Диспуты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60" y="3243051"/>
        <a:ext cx="2551896" cy="2347936"/>
      </dsp:txXfrm>
    </dsp:sp>
    <dsp:sp modelId="{7C56709D-4515-4894-B4D7-9C66C25739E0}">
      <dsp:nvSpPr>
        <dsp:cNvPr id="0" name=""/>
        <dsp:cNvSpPr/>
      </dsp:nvSpPr>
      <dsp:spPr>
        <a:xfrm>
          <a:off x="3110521" y="3243051"/>
          <a:ext cx="2625217" cy="17387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Индивидуальные: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Беседы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Консультации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Поручения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Посещения на дому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10521" y="3243051"/>
        <a:ext cx="2625217" cy="1738753"/>
      </dsp:txXfrm>
    </dsp:sp>
    <dsp:sp modelId="{5F107EA8-DEE7-4ED5-8B7D-F4CB40CECEAE}">
      <dsp:nvSpPr>
        <dsp:cNvPr id="0" name=""/>
        <dsp:cNvSpPr/>
      </dsp:nvSpPr>
      <dsp:spPr>
        <a:xfrm>
          <a:off x="6290803" y="3243051"/>
          <a:ext cx="2634627" cy="18781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Групповые: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родительским комитетом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Тренинги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Родительские клубы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6290803" y="3243051"/>
        <a:ext cx="2634627" cy="1878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0872E-5020-4878-852E-95C0CE0371C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948DB-2456-4B96-9D51-1CBD28E304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064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948DB-2456-4B96-9D51-1CBD28E3046D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67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550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622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1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091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0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971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238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964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187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27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59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F409B-83B0-4078-B697-6F9E56B66DA7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9F189-7765-4097-8353-5A1B10D1F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40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2376264"/>
          </a:xfrm>
        </p:spPr>
        <p:txBody>
          <a:bodyPr>
            <a:normAutofit/>
          </a:bodyPr>
          <a:lstStyle/>
          <a:p>
            <a:r>
              <a:rPr lang="ru-RU" dirty="0" smtClean="0"/>
              <a:t>Семья и школа: </a:t>
            </a:r>
            <a:br>
              <a:rPr lang="ru-RU" dirty="0" smtClean="0"/>
            </a:br>
            <a:r>
              <a:rPr lang="ru-RU" dirty="0" smtClean="0"/>
              <a:t>сотрудничество педагога </a:t>
            </a:r>
            <a:br>
              <a:rPr lang="ru-RU" dirty="0" smtClean="0"/>
            </a:br>
            <a:r>
              <a:rPr lang="ru-RU" dirty="0" smtClean="0"/>
              <a:t>с семьёй школьника.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581128"/>
            <a:ext cx="5578782" cy="93610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Классный руководитель 3Б класса</a:t>
            </a:r>
          </a:p>
          <a:p>
            <a:r>
              <a:rPr lang="ru-RU" dirty="0" err="1" smtClean="0">
                <a:solidFill>
                  <a:srgbClr val="C00000"/>
                </a:solidFill>
              </a:rPr>
              <a:t>Павленок</a:t>
            </a:r>
            <a:r>
              <a:rPr lang="ru-RU" dirty="0" smtClean="0">
                <a:solidFill>
                  <a:srgbClr val="C00000"/>
                </a:solidFill>
              </a:rPr>
              <a:t> Ирина Валентиновна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125113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Экскурсия по памятным местам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Ира\Desktop\Фот для презент\20150429_1106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5" y="1412776"/>
            <a:ext cx="8994638" cy="505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76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Ира\Desktop\Фот для презент\IMG_66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97024"/>
            <a:ext cx="8667736" cy="577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95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834389"/>
          </a:xfrm>
        </p:spPr>
        <p:txBody>
          <a:bodyPr/>
          <a:lstStyle/>
          <a:p>
            <a:r>
              <a:rPr lang="ru-RU" dirty="0" smtClean="0"/>
              <a:t>Новый год в планетарии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Ира\Desktop\Фот для презент\20151225_1219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27085"/>
            <a:ext cx="8892451" cy="5002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39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325"/>
            <a:ext cx="9144000" cy="6364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Экскурсия в Город роботов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80112" y="1340768"/>
            <a:ext cx="3097859" cy="5216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Ира\Desktop\Фот для презент\IMG_09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3096345" cy="521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30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68755" y="1267895"/>
            <a:ext cx="3727615" cy="49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Users\Ира\Desktop\Фот для презент\IMG_09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7895"/>
            <a:ext cx="2794789" cy="496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9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Ира\Desktop\Фот для презент\IMG_04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17" y="692696"/>
            <a:ext cx="843108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54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91569" y="1544935"/>
            <a:ext cx="5445224" cy="4316810"/>
          </a:xfrm>
        </p:spPr>
      </p:pic>
    </p:spTree>
    <p:extLst>
      <p:ext uri="{BB962C8B-B14F-4D97-AF65-F5344CB8AC3E}">
        <p14:creationId xmlns:p14="http://schemas.microsoft.com/office/powerpoint/2010/main" val="404257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764704"/>
            <a:ext cx="7509989" cy="5688632"/>
          </a:xfrm>
        </p:spPr>
      </p:pic>
    </p:spTree>
    <p:extLst>
      <p:ext uri="{BB962C8B-B14F-4D97-AF65-F5344CB8AC3E}">
        <p14:creationId xmlns:p14="http://schemas.microsoft.com/office/powerpoint/2010/main" val="244383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Зоопарк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Ира\Desktop\Фот для презент\20160526_1027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73230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24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4490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Новоспасское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Ира\Desktop\Фот для презент\20170524_1343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8911136" cy="501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6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79208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 </a:t>
            </a:r>
            <a:r>
              <a:rPr lang="ru-RU" sz="4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воспитательной работы современной школы:</a:t>
            </a:r>
            <a: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взрослеющему человеку стать субъектом собственной жизни, способным на сознательный выбор, разумный отбор жизненных позиций, на самостоятельную выработку идей.</a:t>
            </a:r>
          </a:p>
        </p:txBody>
      </p:sp>
    </p:spTree>
    <p:extLst>
      <p:ext uri="{BB962C8B-B14F-4D97-AF65-F5344CB8AC3E}">
        <p14:creationId xmlns:p14="http://schemas.microsoft.com/office/powerpoint/2010/main" val="833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792088"/>
          </a:xfrm>
        </p:spPr>
        <p:txBody>
          <a:bodyPr>
            <a:normAutofit/>
          </a:bodyPr>
          <a:lstStyle/>
          <a:p>
            <a:r>
              <a:rPr lang="ru-RU" dirty="0" err="1" smtClean="0"/>
              <a:t>Автогородок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Ира\Desktop\Фот для презент\IMG_07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431390" cy="528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61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Ира\Desktop\Фот для презент\IMG_07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39700" y="1022309"/>
            <a:ext cx="6669360" cy="500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58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92088"/>
          </a:xfrm>
        </p:spPr>
        <p:txBody>
          <a:bodyPr>
            <a:normAutofit/>
          </a:bodyPr>
          <a:lstStyle/>
          <a:p>
            <a:r>
              <a:rPr lang="ru-RU" dirty="0" err="1" smtClean="0"/>
              <a:t>Масленница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Ира\Desktop\Фот для презент\IMG_02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1340768"/>
            <a:ext cx="8210168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8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692696"/>
            <a:ext cx="5218739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День Именинника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Ира\Desktop\Фот для презент\IMG_09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1340768"/>
            <a:ext cx="7991533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11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Участие в акциях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ра\Desktop\Фот для презент\20151221_1442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10" y="1484784"/>
            <a:ext cx="879112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69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ра\Desktop\Фот для презент\IMG_08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51150"/>
            <a:ext cx="7855021" cy="589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39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ра\Desktop\IMG_14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42493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87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C:\Users\Ира\Desktop\IMG_13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424936" cy="536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00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а\Desktop\Фот для презент\20150505_1042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79512" y="980728"/>
            <a:ext cx="8802616" cy="495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83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Ира\Desktop\Фот для презент\20150417_1139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13" y="1052736"/>
            <a:ext cx="9023150" cy="507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6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задачи современной школы: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способностей каждого ученика,  воспитание порядочного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патриотичного человека, личности, готовой к жизни в высокотехнологичном, конкурентном мире.</a:t>
            </a: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новая школа»</a:t>
            </a:r>
          </a:p>
        </p:txBody>
      </p:sp>
    </p:spTree>
    <p:extLst>
      <p:ext uri="{BB962C8B-B14F-4D97-AF65-F5344CB8AC3E}">
        <p14:creationId xmlns:p14="http://schemas.microsoft.com/office/powerpoint/2010/main" val="372955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792088"/>
          </a:xfrm>
        </p:spPr>
        <p:txBody>
          <a:bodyPr/>
          <a:lstStyle/>
          <a:p>
            <a:r>
              <a:rPr lang="ru-RU" dirty="0" smtClean="0"/>
              <a:t>Спортивные праздники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Ира\Desktop\Фот для презент\20150428_1046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60382" y="1628800"/>
            <a:ext cx="8804106" cy="491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97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8640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Благоустройство школьной территории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а\Desktop\Фот для презент\20180918_1321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40" y="1601416"/>
            <a:ext cx="895914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25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125113" cy="11879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Конкурс «Всей семьёй в музей»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Ира\Desktop\Фот для презент\1nhGRfrX7u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4680520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16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792088"/>
          </a:xfrm>
        </p:spPr>
        <p:txBody>
          <a:bodyPr>
            <a:normAutofit/>
          </a:bodyPr>
          <a:lstStyle/>
          <a:p>
            <a:r>
              <a:rPr lang="ru-RU" dirty="0"/>
              <a:t>3</a:t>
            </a:r>
            <a:r>
              <a:rPr lang="ru-RU" dirty="0" smtClean="0"/>
              <a:t>Б в </a:t>
            </a:r>
            <a:r>
              <a:rPr lang="en-US" dirty="0" smtClean="0"/>
              <a:t>VIBER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Ира\Desktop\Фот для презент\IMG_09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484784"/>
            <a:ext cx="3366908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ра\Desktop\Фот для презент\IMG_09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3408994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14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96752"/>
            <a:ext cx="3551608" cy="502287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196752"/>
            <a:ext cx="3555393" cy="5073427"/>
          </a:xfrm>
        </p:spPr>
      </p:pic>
    </p:spTree>
    <p:extLst>
      <p:ext uri="{BB962C8B-B14F-4D97-AF65-F5344CB8AC3E}">
        <p14:creationId xmlns:p14="http://schemas.microsoft.com/office/powerpoint/2010/main" val="362285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Успехов в сотрудничестве с семьями!</a:t>
            </a:r>
            <a:endParaRPr lang="ru-RU" sz="36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51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400" dirty="0">
                <a:latin typeface="Times New Roman"/>
                <a:ea typeface="Calibri"/>
              </a:rPr>
              <a:t>Необходимость и важность сотрудничества школы и семьи </a:t>
            </a:r>
            <a:r>
              <a:rPr lang="ru-RU" sz="3400" dirty="0" smtClean="0">
                <a:latin typeface="Times New Roman"/>
                <a:ea typeface="Calibri"/>
              </a:rPr>
              <a:t>очевидны</a:t>
            </a:r>
            <a:r>
              <a:rPr lang="ru-RU" sz="3400" dirty="0">
                <a:latin typeface="Times New Roman"/>
                <a:ea typeface="Calibri"/>
              </a:rPr>
              <a:t>. </a:t>
            </a:r>
            <a:endParaRPr lang="ru-RU" sz="3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565785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7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alibri"/>
                <a:ea typeface="Calibri"/>
                <a:cs typeface="Times New Roman"/>
              </a:rPr>
              <a:t>Направления </a:t>
            </a:r>
            <a:r>
              <a:rPr lang="ru-RU" dirty="0">
                <a:latin typeface="Calibri"/>
                <a:ea typeface="Calibri"/>
                <a:cs typeface="Times New Roman"/>
              </a:rPr>
              <a:t>совместной деятельности 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69285872"/>
              </p:ext>
            </p:extLst>
          </p:nvPr>
        </p:nvGraphicFramePr>
        <p:xfrm>
          <a:off x="755576" y="1628800"/>
          <a:ext cx="7632848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323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33436844"/>
              </p:ext>
            </p:extLst>
          </p:nvPr>
        </p:nvGraphicFramePr>
        <p:xfrm>
          <a:off x="107504" y="-99392"/>
          <a:ext cx="8928992" cy="6957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280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521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родительского собрания: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Анализ учебных достижений класса.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Знакомство родителей с состоянием    эмоционального климата в классе.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Психолого-педагогическое просвещение.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Обсуждение организационных вопросов.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Рефлексия.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Личные беседы с родителями.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45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027051" cy="79208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музей Пожарной безопасности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ра\Desktop\Фот для презент\20150115_1229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86047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14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а\Desktop\Фот для презент\20150115_1231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30711"/>
            <a:ext cx="8788048" cy="494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</TotalTime>
  <Words>214</Words>
  <Application>Microsoft Office PowerPoint</Application>
  <PresentationFormat>Экран (4:3)</PresentationFormat>
  <Paragraphs>59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Семья и школа:  сотрудничество педагога  с семьёй школьника.</vt:lpstr>
      <vt:lpstr> Цель воспитательной работы современной школы: </vt:lpstr>
      <vt:lpstr>Презентация PowerPoint</vt:lpstr>
      <vt:lpstr>Презентация PowerPoint</vt:lpstr>
      <vt:lpstr>Направления совместной деятельности </vt:lpstr>
      <vt:lpstr>Презентация PowerPoint</vt:lpstr>
      <vt:lpstr>Компоненты родительского собрания:</vt:lpstr>
      <vt:lpstr>Экскурсия в музей Пожарной безопасности</vt:lpstr>
      <vt:lpstr>Презентация PowerPoint</vt:lpstr>
      <vt:lpstr>Экскурсия по памятным местам</vt:lpstr>
      <vt:lpstr>Презентация PowerPoint</vt:lpstr>
      <vt:lpstr>Новый год в планетарии</vt:lpstr>
      <vt:lpstr>Экскурсия в Город роботов</vt:lpstr>
      <vt:lpstr>Презентация PowerPoint</vt:lpstr>
      <vt:lpstr>Презентация PowerPoint</vt:lpstr>
      <vt:lpstr>Презентация PowerPoint</vt:lpstr>
      <vt:lpstr>Презентация PowerPoint</vt:lpstr>
      <vt:lpstr>Зоопарк</vt:lpstr>
      <vt:lpstr>Новоспасское</vt:lpstr>
      <vt:lpstr>Автогородок</vt:lpstr>
      <vt:lpstr>Презентация PowerPoint</vt:lpstr>
      <vt:lpstr>Масленница</vt:lpstr>
      <vt:lpstr>День Именинника</vt:lpstr>
      <vt:lpstr>Участие в акциях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Спортивные праздники</vt:lpstr>
      <vt:lpstr>Благоустройство школьной территории</vt:lpstr>
      <vt:lpstr>Конкурс «Всей семьёй в музей»</vt:lpstr>
      <vt:lpstr>3Б в VIBER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классного руководителя и родителей (законных представителей) в организации внеурочной деятельности младших школьников.</dc:title>
  <dc:creator>Ира</dc:creator>
  <cp:lastModifiedBy>Ира</cp:lastModifiedBy>
  <cp:revision>48</cp:revision>
  <dcterms:created xsi:type="dcterms:W3CDTF">2019-01-12T17:39:54Z</dcterms:created>
  <dcterms:modified xsi:type="dcterms:W3CDTF">2020-03-29T20:01:35Z</dcterms:modified>
</cp:coreProperties>
</file>