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0"/>
  </p:notesMasterIdLst>
  <p:sldIdLst>
    <p:sldId id="321" r:id="rId2"/>
    <p:sldId id="280" r:id="rId3"/>
    <p:sldId id="281" r:id="rId4"/>
    <p:sldId id="259" r:id="rId5"/>
    <p:sldId id="282" r:id="rId6"/>
    <p:sldId id="283" r:id="rId7"/>
    <p:sldId id="284" r:id="rId8"/>
    <p:sldId id="320" r:id="rId9"/>
    <p:sldId id="309" r:id="rId10"/>
    <p:sldId id="310" r:id="rId11"/>
    <p:sldId id="293" r:id="rId12"/>
    <p:sldId id="290" r:id="rId13"/>
    <p:sldId id="317" r:id="rId14"/>
    <p:sldId id="319" r:id="rId15"/>
    <p:sldId id="301" r:id="rId16"/>
    <p:sldId id="294" r:id="rId17"/>
    <p:sldId id="316" r:id="rId18"/>
    <p:sldId id="32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9494" autoAdjust="0"/>
  </p:normalViewPr>
  <p:slideViewPr>
    <p:cSldViewPr snapToGrid="0">
      <p:cViewPr varScale="1">
        <p:scale>
          <a:sx n="42" d="100"/>
          <a:sy n="42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465EF-3E61-49E0-A92F-04C30D986DB3}" type="datetimeFigureOut">
              <a:rPr lang="ru-RU" smtClean="0"/>
              <a:t>сб 01.01.11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A3995-6EE5-4976-AD62-6C6A53015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2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71818B-96DF-4F6A-987F-75DF7DC78A6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F6DFD-243C-43EF-A939-4AB255F4429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333A1F-D0DD-4115-A96F-4D1A2748CEB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A6DD4-43BE-49AE-9FF1-EEEC347AD29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6153C2-D951-4D73-88CD-B4764B0D149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8A81A-8369-408D-BD7E-21B6FBB4699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6722EA-6550-4086-85B0-7875107EF51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DAFFA-3416-4137-8845-1FFA1EFFB44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592DBD-9A95-4EA7-B367-F4E0AADF43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132FF3-0BF4-4294-B3CC-307722B9A89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794AF2-5A61-4012-9582-5598A1C1BFA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C4A85F-0008-40A0-A1C1-33BEEF4FA9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AC147D-B71C-4F09-BC50-BE1E2AB860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0D019-C81C-4B41-A0AB-8404CC11ECC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2F7B6F6-96F2-4D47-A524-ACB38BA700F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D59E-39CD-4384-B5BB-5D54630EDAB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34967B-ADE6-4141-868A-680659DB015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F2245-FCF6-4FEB-A06A-7F2CBACF30B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A6415F-2B81-434B-98EE-E7B2133E49B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45C2C-9B1A-4E55-8ABD-A9A630926CF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B6ED77-278F-4BE8-A64E-E5E2BB4AF42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87E793-093D-46AB-92DA-F3DF5EF6186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253905F-3FBB-45CE-90DD-2A63D4A231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сб 01.01.11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автор Фамилия Имя Отчество. Учитель (предмет). Регалии.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38C224-FE50-43CC-9D60-FF58A606115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2324601" y="529195"/>
            <a:ext cx="9619484" cy="3425585"/>
          </a:xfrm>
          <a:prstGeom prst="rect">
            <a:avLst/>
          </a:prstGeom>
        </p:spPr>
        <p:txBody>
          <a:bodyPr wrap="none" fromWordArt="1">
            <a:prstTxWarp prst="textButtonPour">
              <a:avLst>
                <a:gd name="adj1" fmla="val 11381111"/>
                <a:gd name="adj2" fmla="val 71704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CC66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9000">
                      <a:srgbClr val="FEE7F2"/>
                    </a:gs>
                    <a:gs pos="18000">
                      <a:srgbClr val="FAC77D"/>
                    </a:gs>
                    <a:gs pos="30500">
                      <a:srgbClr val="FBA97D"/>
                    </a:gs>
                    <a:gs pos="41001">
                      <a:srgbClr val="FBD49C"/>
                    </a:gs>
                    <a:gs pos="50000">
                      <a:srgbClr val="FEE7F2"/>
                    </a:gs>
                    <a:gs pos="59000">
                      <a:srgbClr val="FBD49C"/>
                    </a:gs>
                    <a:gs pos="69500">
                      <a:srgbClr val="FBA97D"/>
                    </a:gs>
                    <a:gs pos="82000">
                      <a:srgbClr val="FAC77D"/>
                    </a:gs>
                    <a:gs pos="91001">
                      <a:srgbClr val="FEE7F2"/>
                    </a:gs>
                    <a:gs pos="100000">
                      <a:srgbClr val="FBEAC7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663300">
                      <a:alpha val="80000"/>
                    </a:srgbClr>
                  </a:outerShdw>
                </a:effectLst>
                <a:latin typeface="Impact"/>
              </a:rPr>
              <a:t>Добро пожаловать</a:t>
            </a:r>
          </a:p>
          <a:p>
            <a:pPr algn="ctr"/>
            <a:r>
              <a:rPr lang="ru-RU" sz="3600" kern="10" dirty="0">
                <a:ln w="28575">
                  <a:solidFill>
                    <a:srgbClr val="CC66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9000">
                      <a:srgbClr val="FEE7F2"/>
                    </a:gs>
                    <a:gs pos="18000">
                      <a:srgbClr val="FAC77D"/>
                    </a:gs>
                    <a:gs pos="30500">
                      <a:srgbClr val="FBA97D"/>
                    </a:gs>
                    <a:gs pos="41001">
                      <a:srgbClr val="FBD49C"/>
                    </a:gs>
                    <a:gs pos="50000">
                      <a:srgbClr val="FEE7F2"/>
                    </a:gs>
                    <a:gs pos="59000">
                      <a:srgbClr val="FBD49C"/>
                    </a:gs>
                    <a:gs pos="69500">
                      <a:srgbClr val="FBA97D"/>
                    </a:gs>
                    <a:gs pos="82000">
                      <a:srgbClr val="FAC77D"/>
                    </a:gs>
                    <a:gs pos="91001">
                      <a:srgbClr val="FEE7F2"/>
                    </a:gs>
                    <a:gs pos="100000">
                      <a:srgbClr val="FBEAC7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663300">
                      <a:alpha val="80000"/>
                    </a:srgbClr>
                  </a:outerShdw>
                </a:effectLst>
                <a:latin typeface="Impact"/>
              </a:rPr>
              <a:t>на </a:t>
            </a:r>
            <a:r>
              <a:rPr lang="ru-RU" sz="3600" kern="10" dirty="0" smtClean="0">
                <a:ln w="28575">
                  <a:solidFill>
                    <a:srgbClr val="CC66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9000">
                      <a:srgbClr val="FEE7F2"/>
                    </a:gs>
                    <a:gs pos="18000">
                      <a:srgbClr val="FAC77D"/>
                    </a:gs>
                    <a:gs pos="30500">
                      <a:srgbClr val="FBA97D"/>
                    </a:gs>
                    <a:gs pos="41001">
                      <a:srgbClr val="FBD49C"/>
                    </a:gs>
                    <a:gs pos="50000">
                      <a:srgbClr val="FEE7F2"/>
                    </a:gs>
                    <a:gs pos="59000">
                      <a:srgbClr val="FBD49C"/>
                    </a:gs>
                    <a:gs pos="69500">
                      <a:srgbClr val="FBA97D"/>
                    </a:gs>
                    <a:gs pos="82000">
                      <a:srgbClr val="FAC77D"/>
                    </a:gs>
                    <a:gs pos="91001">
                      <a:srgbClr val="FEE7F2"/>
                    </a:gs>
                    <a:gs pos="100000">
                      <a:srgbClr val="FBEAC7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663300">
                      <a:alpha val="80000"/>
                    </a:srgbClr>
                  </a:outerShdw>
                </a:effectLst>
                <a:latin typeface="Impact"/>
              </a:rPr>
              <a:t>урок </a:t>
            </a:r>
          </a:p>
          <a:p>
            <a:pPr algn="ctr"/>
            <a:r>
              <a:rPr lang="ru-RU" sz="3600" kern="10" dirty="0" smtClean="0">
                <a:ln w="28575">
                  <a:solidFill>
                    <a:srgbClr val="CC66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9000">
                      <a:srgbClr val="FEE7F2"/>
                    </a:gs>
                    <a:gs pos="18000">
                      <a:srgbClr val="FAC77D"/>
                    </a:gs>
                    <a:gs pos="30500">
                      <a:srgbClr val="FBA97D"/>
                    </a:gs>
                    <a:gs pos="41001">
                      <a:srgbClr val="FBD49C"/>
                    </a:gs>
                    <a:gs pos="50000">
                      <a:srgbClr val="FEE7F2"/>
                    </a:gs>
                    <a:gs pos="59000">
                      <a:srgbClr val="FBD49C"/>
                    </a:gs>
                    <a:gs pos="69500">
                      <a:srgbClr val="FBA97D"/>
                    </a:gs>
                    <a:gs pos="82000">
                      <a:srgbClr val="FAC77D"/>
                    </a:gs>
                    <a:gs pos="91001">
                      <a:srgbClr val="FEE7F2"/>
                    </a:gs>
                    <a:gs pos="100000">
                      <a:srgbClr val="FBEAC7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663300">
                      <a:alpha val="80000"/>
                    </a:srgbClr>
                  </a:outerShdw>
                </a:effectLst>
                <a:latin typeface="Impact"/>
              </a:rPr>
              <a:t>математики!</a:t>
            </a:r>
            <a:endParaRPr lang="ru-RU" sz="3600" kern="10" dirty="0">
              <a:ln w="28575">
                <a:solidFill>
                  <a:srgbClr val="CC66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BEAC7"/>
                  </a:gs>
                  <a:gs pos="9000">
                    <a:srgbClr val="FEE7F2"/>
                  </a:gs>
                  <a:gs pos="18000">
                    <a:srgbClr val="FAC77D"/>
                  </a:gs>
                  <a:gs pos="30500">
                    <a:srgbClr val="FBA97D"/>
                  </a:gs>
                  <a:gs pos="41001">
                    <a:srgbClr val="FBD49C"/>
                  </a:gs>
                  <a:gs pos="50000">
                    <a:srgbClr val="FEE7F2"/>
                  </a:gs>
                  <a:gs pos="59000">
                    <a:srgbClr val="FBD49C"/>
                  </a:gs>
                  <a:gs pos="69500">
                    <a:srgbClr val="FBA97D"/>
                  </a:gs>
                  <a:gs pos="82000">
                    <a:srgbClr val="FAC77D"/>
                  </a:gs>
                  <a:gs pos="91001">
                    <a:srgbClr val="FEE7F2"/>
                  </a:gs>
                  <a:gs pos="100000">
                    <a:srgbClr val="FBEAC7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66330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026" name="Picture 2" descr="C:\Users\User\Desktop\matemati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4127356"/>
            <a:ext cx="2112268" cy="192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5"/>
          <p:cNvSpPr txBox="1">
            <a:spLocks/>
          </p:cNvSpPr>
          <p:nvPr/>
        </p:nvSpPr>
        <p:spPr>
          <a:xfrm>
            <a:off x="2351618" y="4127356"/>
            <a:ext cx="8534400" cy="31700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Пусть каждый день и каждый час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Вам новое добудет,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Пусть добрым будет ум у вас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А сердце добрым будет!</a:t>
            </a:r>
          </a:p>
          <a:p>
            <a:r>
              <a:rPr lang="ru-RU" sz="3600" dirty="0" smtClean="0"/>
              <a:t>                       </a:t>
            </a:r>
            <a:r>
              <a:rPr lang="ru-RU" sz="3600" dirty="0" err="1" smtClean="0">
                <a:solidFill>
                  <a:srgbClr val="FF0000"/>
                </a:solidFill>
              </a:rPr>
              <a:t>С.Маршак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4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xfrm>
            <a:off x="719667" y="1557338"/>
            <a:ext cx="109728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</a:t>
            </a:r>
            <a:r>
              <a:rPr lang="ru-RU" sz="4400" b="1" smtClean="0">
                <a:solidFill>
                  <a:srgbClr val="663300"/>
                </a:solidFill>
                <a:latin typeface="Verdana" pitchFamily="34" charset="0"/>
              </a:rPr>
              <a:t>0,013</a:t>
            </a:r>
          </a:p>
          <a:p>
            <a:pPr>
              <a:buFontTx/>
              <a:buNone/>
            </a:pPr>
            <a:r>
              <a:rPr lang="ru-RU" sz="4400" b="1" smtClean="0">
                <a:solidFill>
                  <a:srgbClr val="663300"/>
                </a:solidFill>
                <a:latin typeface="Verdana" pitchFamily="34" charset="0"/>
              </a:rPr>
              <a:t>     0,07</a:t>
            </a:r>
          </a:p>
          <a:p>
            <a:pPr>
              <a:buFontTx/>
              <a:buNone/>
            </a:pPr>
            <a:r>
              <a:rPr lang="ru-RU" sz="4400" b="1" smtClean="0">
                <a:solidFill>
                  <a:srgbClr val="663300"/>
                </a:solidFill>
                <a:latin typeface="Verdana" pitchFamily="34" charset="0"/>
              </a:rPr>
              <a:t>000091</a:t>
            </a:r>
          </a:p>
          <a:p>
            <a:pPr>
              <a:buFontTx/>
              <a:buNone/>
            </a:pPr>
            <a:r>
              <a:rPr lang="ru-RU" smtClean="0"/>
              <a:t>   </a:t>
            </a:r>
          </a:p>
          <a:p>
            <a:pPr>
              <a:buFontTx/>
              <a:buNone/>
            </a:pPr>
            <a:r>
              <a:rPr lang="ru-RU" smtClean="0"/>
              <a:t>    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1678518" y="3141663"/>
            <a:ext cx="23050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02784" y="2133600"/>
            <a:ext cx="48048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х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5808134" y="1125538"/>
            <a:ext cx="3456517" cy="647700"/>
          </a:xfrm>
          <a:prstGeom prst="wedgeRectCallout">
            <a:avLst>
              <a:gd name="adj1" fmla="val -95806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3300"/>
                </a:solidFill>
              </a:rPr>
              <a:t>3</a:t>
            </a:r>
            <a:r>
              <a:rPr lang="ru-RU" sz="3200" b="1"/>
              <a:t> цифры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5712885" y="2205038"/>
            <a:ext cx="3456516" cy="647700"/>
          </a:xfrm>
          <a:prstGeom prst="wedgeRectCallout">
            <a:avLst>
              <a:gd name="adj1" fmla="val -95806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3300"/>
                </a:solidFill>
              </a:rPr>
              <a:t>2 </a:t>
            </a:r>
            <a:r>
              <a:rPr lang="ru-RU" sz="3200" b="1"/>
              <a:t>цифры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5615518" y="3213100"/>
            <a:ext cx="3456516" cy="647700"/>
          </a:xfrm>
          <a:prstGeom prst="wedgeRectCallout">
            <a:avLst>
              <a:gd name="adj1" fmla="val -95806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3300"/>
                </a:solidFill>
              </a:rPr>
              <a:t>5 </a:t>
            </a:r>
            <a:r>
              <a:rPr lang="ru-RU" sz="3200" b="1"/>
              <a:t>цифр</a:t>
            </a:r>
          </a:p>
        </p:txBody>
      </p:sp>
      <p:pic>
        <p:nvPicPr>
          <p:cNvPr id="40968" name="Picture 8" descr="Рисунок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85" y="3357563"/>
            <a:ext cx="687916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-74642" y="5095875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0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  <p:bldP spid="40966" grpId="0" animBg="1"/>
      <p:bldP spid="409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74888" y="319088"/>
            <a:ext cx="44640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/>
              <a:t>Умножение десятичной дроби на натуральное число 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203951" y="319088"/>
            <a:ext cx="43211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/>
              <a:t>Умножение десятичной дроби на десятичную дробь</a:t>
            </a:r>
          </a:p>
        </p:txBody>
      </p:sp>
      <p:grpSp>
        <p:nvGrpSpPr>
          <p:cNvPr id="2" name="Group 475"/>
          <p:cNvGrpSpPr>
            <a:grpSpLocks/>
          </p:cNvGrpSpPr>
          <p:nvPr/>
        </p:nvGrpSpPr>
        <p:grpSpPr bwMode="auto">
          <a:xfrm>
            <a:off x="7751764" y="701675"/>
            <a:ext cx="2376487" cy="1390650"/>
            <a:chOff x="3923" y="1003"/>
            <a:chExt cx="1497" cy="876"/>
          </a:xfrm>
        </p:grpSpPr>
        <p:sp>
          <p:nvSpPr>
            <p:cNvPr id="9282" name="Text Box 405"/>
            <p:cNvSpPr txBox="1">
              <a:spLocks noChangeArrowheads="1"/>
            </p:cNvSpPr>
            <p:nvPr/>
          </p:nvSpPr>
          <p:spPr bwMode="auto">
            <a:xfrm>
              <a:off x="5080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3</a:t>
              </a:r>
            </a:p>
          </p:txBody>
        </p:sp>
        <p:sp>
          <p:nvSpPr>
            <p:cNvPr id="9283" name="Text Box 406"/>
            <p:cNvSpPr txBox="1">
              <a:spLocks noChangeArrowheads="1"/>
            </p:cNvSpPr>
            <p:nvPr/>
          </p:nvSpPr>
          <p:spPr bwMode="auto">
            <a:xfrm>
              <a:off x="4672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84" name="Text Box 407"/>
            <p:cNvSpPr txBox="1">
              <a:spLocks noChangeArrowheads="1"/>
            </p:cNvSpPr>
            <p:nvPr/>
          </p:nvSpPr>
          <p:spPr bwMode="auto">
            <a:xfrm>
              <a:off x="4309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85" name="Text Box 408"/>
            <p:cNvSpPr txBox="1">
              <a:spLocks noChangeArrowheads="1"/>
            </p:cNvSpPr>
            <p:nvPr/>
          </p:nvSpPr>
          <p:spPr bwMode="auto">
            <a:xfrm>
              <a:off x="3923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86" name="Text Box 423"/>
            <p:cNvSpPr txBox="1">
              <a:spLocks noChangeArrowheads="1"/>
            </p:cNvSpPr>
            <p:nvPr/>
          </p:nvSpPr>
          <p:spPr bwMode="auto">
            <a:xfrm>
              <a:off x="4059" y="1207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7000"/>
                <a:t>,</a:t>
              </a:r>
            </a:p>
          </p:txBody>
        </p:sp>
      </p:grpSp>
      <p:grpSp>
        <p:nvGrpSpPr>
          <p:cNvPr id="3" name="Group 657"/>
          <p:cNvGrpSpPr>
            <a:grpSpLocks/>
          </p:cNvGrpSpPr>
          <p:nvPr/>
        </p:nvGrpSpPr>
        <p:grpSpPr bwMode="auto">
          <a:xfrm>
            <a:off x="8975726" y="1709738"/>
            <a:ext cx="1116013" cy="1427162"/>
            <a:chOff x="4309" y="1207"/>
            <a:chExt cx="703" cy="899"/>
          </a:xfrm>
        </p:grpSpPr>
        <p:sp>
          <p:nvSpPr>
            <p:cNvPr id="9279" name="Text Box 410"/>
            <p:cNvSpPr txBox="1">
              <a:spLocks noChangeArrowheads="1"/>
            </p:cNvSpPr>
            <p:nvPr/>
          </p:nvSpPr>
          <p:spPr bwMode="auto">
            <a:xfrm>
              <a:off x="4672" y="1207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4</a:t>
              </a:r>
            </a:p>
          </p:txBody>
        </p:sp>
        <p:sp>
          <p:nvSpPr>
            <p:cNvPr id="9280" name="Text Box 415"/>
            <p:cNvSpPr txBox="1">
              <a:spLocks noChangeArrowheads="1"/>
            </p:cNvSpPr>
            <p:nvPr/>
          </p:nvSpPr>
          <p:spPr bwMode="auto">
            <a:xfrm>
              <a:off x="4309" y="1207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81" name="Text Box 424"/>
            <p:cNvSpPr txBox="1">
              <a:spLocks noChangeArrowheads="1"/>
            </p:cNvSpPr>
            <p:nvPr/>
          </p:nvSpPr>
          <p:spPr bwMode="auto">
            <a:xfrm>
              <a:off x="4490" y="1434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7000"/>
                <a:t>,</a:t>
              </a:r>
            </a:p>
          </p:txBody>
        </p:sp>
      </p:grpSp>
      <p:grpSp>
        <p:nvGrpSpPr>
          <p:cNvPr id="4" name="Group 673"/>
          <p:cNvGrpSpPr>
            <a:grpSpLocks/>
          </p:cNvGrpSpPr>
          <p:nvPr/>
        </p:nvGrpSpPr>
        <p:grpSpPr bwMode="auto">
          <a:xfrm>
            <a:off x="7177088" y="4913313"/>
            <a:ext cx="2951162" cy="1371600"/>
            <a:chOff x="3561" y="3203"/>
            <a:chExt cx="1859" cy="864"/>
          </a:xfrm>
        </p:grpSpPr>
        <p:sp>
          <p:nvSpPr>
            <p:cNvPr id="9274" name="Text Box 416"/>
            <p:cNvSpPr txBox="1">
              <a:spLocks noChangeArrowheads="1"/>
            </p:cNvSpPr>
            <p:nvPr/>
          </p:nvSpPr>
          <p:spPr bwMode="auto">
            <a:xfrm>
              <a:off x="5080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75" name="Text Box 417"/>
            <p:cNvSpPr txBox="1">
              <a:spLocks noChangeArrowheads="1"/>
            </p:cNvSpPr>
            <p:nvPr/>
          </p:nvSpPr>
          <p:spPr bwMode="auto">
            <a:xfrm>
              <a:off x="4695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76" name="Text Box 418"/>
            <p:cNvSpPr txBox="1">
              <a:spLocks noChangeArrowheads="1"/>
            </p:cNvSpPr>
            <p:nvPr/>
          </p:nvSpPr>
          <p:spPr bwMode="auto">
            <a:xfrm>
              <a:off x="4332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77" name="Text Box 419"/>
            <p:cNvSpPr txBox="1">
              <a:spLocks noChangeArrowheads="1"/>
            </p:cNvSpPr>
            <p:nvPr/>
          </p:nvSpPr>
          <p:spPr bwMode="auto">
            <a:xfrm>
              <a:off x="3946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9</a:t>
              </a:r>
            </a:p>
          </p:txBody>
        </p:sp>
        <p:sp>
          <p:nvSpPr>
            <p:cNvPr id="9278" name="Text Box 420"/>
            <p:cNvSpPr txBox="1">
              <a:spLocks noChangeArrowheads="1"/>
            </p:cNvSpPr>
            <p:nvPr/>
          </p:nvSpPr>
          <p:spPr bwMode="auto">
            <a:xfrm>
              <a:off x="3561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</p:grpSp>
      <p:sp>
        <p:nvSpPr>
          <p:cNvPr id="25" name="Text Box 425"/>
          <p:cNvSpPr txBox="1">
            <a:spLocks noChangeArrowheads="1"/>
          </p:cNvSpPr>
          <p:nvPr/>
        </p:nvSpPr>
        <p:spPr bwMode="auto">
          <a:xfrm>
            <a:off x="7427913" y="5273675"/>
            <a:ext cx="5397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7000"/>
              <a:t>,</a:t>
            </a:r>
          </a:p>
        </p:txBody>
      </p:sp>
      <p:sp>
        <p:nvSpPr>
          <p:cNvPr id="26" name="Text Box 426"/>
          <p:cNvSpPr txBox="1">
            <a:spLocks noChangeArrowheads="1"/>
          </p:cNvSpPr>
          <p:nvPr/>
        </p:nvSpPr>
        <p:spPr bwMode="auto">
          <a:xfrm>
            <a:off x="7175500" y="1493838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5000">
                <a:latin typeface="Tahoma" panose="020B0604030504040204" pitchFamily="34" charset="0"/>
              </a:rPr>
              <a:t>х</a:t>
            </a:r>
          </a:p>
        </p:txBody>
      </p:sp>
      <p:sp>
        <p:nvSpPr>
          <p:cNvPr id="27" name="Arc 427"/>
          <p:cNvSpPr>
            <a:spLocks/>
          </p:cNvSpPr>
          <p:nvPr/>
        </p:nvSpPr>
        <p:spPr bwMode="auto">
          <a:xfrm flipV="1">
            <a:off x="8364538" y="1768883"/>
            <a:ext cx="1763712" cy="276999"/>
          </a:xfrm>
          <a:custGeom>
            <a:avLst/>
            <a:gdLst>
              <a:gd name="T0" fmla="*/ 44437336 w 43200"/>
              <a:gd name="T1" fmla="*/ 91691151 h 22436"/>
              <a:gd name="T2" fmla="*/ 2147483647 w 43200"/>
              <a:gd name="T3" fmla="*/ 88274779 h 22436"/>
              <a:gd name="T4" fmla="*/ 2147483647 w 43200"/>
              <a:gd name="T5" fmla="*/ 88274779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28" name="Arc 428"/>
          <p:cNvSpPr>
            <a:spLocks/>
          </p:cNvSpPr>
          <p:nvPr/>
        </p:nvSpPr>
        <p:spPr bwMode="auto">
          <a:xfrm flipV="1">
            <a:off x="8364538" y="1768883"/>
            <a:ext cx="1763712" cy="276999"/>
          </a:xfrm>
          <a:custGeom>
            <a:avLst/>
            <a:gdLst>
              <a:gd name="T0" fmla="*/ 44437336 w 43200"/>
              <a:gd name="T1" fmla="*/ 91691151 h 22436"/>
              <a:gd name="T2" fmla="*/ 2147483647 w 43200"/>
              <a:gd name="T3" fmla="*/ 88274779 h 22436"/>
              <a:gd name="T4" fmla="*/ 2147483647 w 43200"/>
              <a:gd name="T5" fmla="*/ 88274779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29" name="Arc 429"/>
          <p:cNvSpPr>
            <a:spLocks/>
          </p:cNvSpPr>
          <p:nvPr/>
        </p:nvSpPr>
        <p:spPr bwMode="auto">
          <a:xfrm flipV="1">
            <a:off x="9659939" y="2741227"/>
            <a:ext cx="503237" cy="276999"/>
          </a:xfrm>
          <a:custGeom>
            <a:avLst/>
            <a:gdLst>
              <a:gd name="T0" fmla="*/ 294056 w 43200"/>
              <a:gd name="T1" fmla="*/ 94981312 h 22436"/>
              <a:gd name="T2" fmla="*/ 795497561 w 43200"/>
              <a:gd name="T3" fmla="*/ 91442378 h 22436"/>
              <a:gd name="T4" fmla="*/ 397749590 w 43200"/>
              <a:gd name="T5" fmla="*/ 91442378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30" name="Line 478"/>
          <p:cNvSpPr>
            <a:spLocks noChangeShapeType="1"/>
          </p:cNvSpPr>
          <p:nvPr/>
        </p:nvSpPr>
        <p:spPr bwMode="auto">
          <a:xfrm>
            <a:off x="7716839" y="304165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Text Box 479"/>
          <p:cNvSpPr txBox="1">
            <a:spLocks noChangeArrowheads="1"/>
          </p:cNvSpPr>
          <p:nvPr/>
        </p:nvSpPr>
        <p:spPr bwMode="auto">
          <a:xfrm>
            <a:off x="4067175" y="1601788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5000">
                <a:latin typeface="Tahoma" panose="020B0604030504040204" pitchFamily="34" charset="0"/>
              </a:rPr>
              <a:t>х</a:t>
            </a:r>
          </a:p>
        </p:txBody>
      </p:sp>
      <p:grpSp>
        <p:nvGrpSpPr>
          <p:cNvPr id="5" name="Group 486"/>
          <p:cNvGrpSpPr>
            <a:grpSpLocks/>
          </p:cNvGrpSpPr>
          <p:nvPr/>
        </p:nvGrpSpPr>
        <p:grpSpPr bwMode="auto">
          <a:xfrm>
            <a:off x="4714875" y="738188"/>
            <a:ext cx="1728788" cy="1390650"/>
            <a:chOff x="1315" y="1003"/>
            <a:chExt cx="1089" cy="876"/>
          </a:xfrm>
        </p:grpSpPr>
        <p:sp>
          <p:nvSpPr>
            <p:cNvPr id="9270" name="Text Box 482"/>
            <p:cNvSpPr txBox="1">
              <a:spLocks noChangeArrowheads="1"/>
            </p:cNvSpPr>
            <p:nvPr/>
          </p:nvSpPr>
          <p:spPr bwMode="auto">
            <a:xfrm>
              <a:off x="2064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3</a:t>
              </a:r>
            </a:p>
          </p:txBody>
        </p:sp>
        <p:sp>
          <p:nvSpPr>
            <p:cNvPr id="9271" name="Text Box 483"/>
            <p:cNvSpPr txBox="1">
              <a:spLocks noChangeArrowheads="1"/>
            </p:cNvSpPr>
            <p:nvPr/>
          </p:nvSpPr>
          <p:spPr bwMode="auto">
            <a:xfrm>
              <a:off x="1701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8</a:t>
              </a:r>
            </a:p>
          </p:txBody>
        </p:sp>
        <p:sp>
          <p:nvSpPr>
            <p:cNvPr id="9272" name="Text Box 484"/>
            <p:cNvSpPr txBox="1">
              <a:spLocks noChangeArrowheads="1"/>
            </p:cNvSpPr>
            <p:nvPr/>
          </p:nvSpPr>
          <p:spPr bwMode="auto">
            <a:xfrm>
              <a:off x="1315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73" name="Text Box 485"/>
            <p:cNvSpPr txBox="1">
              <a:spLocks noChangeArrowheads="1"/>
            </p:cNvSpPr>
            <p:nvPr/>
          </p:nvSpPr>
          <p:spPr bwMode="auto">
            <a:xfrm>
              <a:off x="1451" y="1207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7000"/>
                <a:t>,</a:t>
              </a:r>
            </a:p>
          </p:txBody>
        </p:sp>
      </p:grpSp>
      <p:grpSp>
        <p:nvGrpSpPr>
          <p:cNvPr id="6" name="Group 510"/>
          <p:cNvGrpSpPr>
            <a:grpSpLocks/>
          </p:cNvGrpSpPr>
          <p:nvPr/>
        </p:nvGrpSpPr>
        <p:grpSpPr bwMode="auto">
          <a:xfrm>
            <a:off x="4714876" y="2862263"/>
            <a:ext cx="1692275" cy="1371600"/>
            <a:chOff x="975" y="2659"/>
            <a:chExt cx="1066" cy="864"/>
          </a:xfrm>
        </p:grpSpPr>
        <p:sp>
          <p:nvSpPr>
            <p:cNvPr id="9267" name="Text Box 488"/>
            <p:cNvSpPr txBox="1">
              <a:spLocks noChangeArrowheads="1"/>
            </p:cNvSpPr>
            <p:nvPr/>
          </p:nvSpPr>
          <p:spPr bwMode="auto">
            <a:xfrm>
              <a:off x="1701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6</a:t>
              </a:r>
            </a:p>
          </p:txBody>
        </p:sp>
        <p:sp>
          <p:nvSpPr>
            <p:cNvPr id="9268" name="Text Box 489"/>
            <p:cNvSpPr txBox="1">
              <a:spLocks noChangeArrowheads="1"/>
            </p:cNvSpPr>
            <p:nvPr/>
          </p:nvSpPr>
          <p:spPr bwMode="auto">
            <a:xfrm>
              <a:off x="1361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6</a:t>
              </a:r>
            </a:p>
          </p:txBody>
        </p:sp>
        <p:sp>
          <p:nvSpPr>
            <p:cNvPr id="9269" name="Text Box 490"/>
            <p:cNvSpPr txBox="1">
              <a:spLocks noChangeArrowheads="1"/>
            </p:cNvSpPr>
            <p:nvPr/>
          </p:nvSpPr>
          <p:spPr bwMode="auto">
            <a:xfrm>
              <a:off x="975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3</a:t>
              </a:r>
            </a:p>
          </p:txBody>
        </p:sp>
      </p:grpSp>
      <p:sp>
        <p:nvSpPr>
          <p:cNvPr id="41" name="Text Box 491"/>
          <p:cNvSpPr txBox="1">
            <a:spLocks noChangeArrowheads="1"/>
          </p:cNvSpPr>
          <p:nvPr/>
        </p:nvSpPr>
        <p:spPr bwMode="auto">
          <a:xfrm>
            <a:off x="4894263" y="5216525"/>
            <a:ext cx="5397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7000"/>
              <a:t>,</a:t>
            </a:r>
          </a:p>
        </p:txBody>
      </p:sp>
      <p:sp>
        <p:nvSpPr>
          <p:cNvPr id="42" name="Arc 492"/>
          <p:cNvSpPr>
            <a:spLocks/>
          </p:cNvSpPr>
          <p:nvPr/>
        </p:nvSpPr>
        <p:spPr bwMode="auto">
          <a:xfrm flipV="1">
            <a:off x="5326064" y="1822065"/>
            <a:ext cx="1044575" cy="276999"/>
          </a:xfrm>
          <a:custGeom>
            <a:avLst/>
            <a:gdLst>
              <a:gd name="T0" fmla="*/ 5471348 w 43200"/>
              <a:gd name="T1" fmla="*/ 192386338 h 22436"/>
              <a:gd name="T2" fmla="*/ 2147483647 w 43200"/>
              <a:gd name="T3" fmla="*/ 185217469 h 22436"/>
              <a:gd name="T4" fmla="*/ 2147483647 w 43200"/>
              <a:gd name="T5" fmla="*/ 185217469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43" name="Line 494"/>
          <p:cNvSpPr>
            <a:spLocks noChangeShapeType="1"/>
          </p:cNvSpPr>
          <p:nvPr/>
        </p:nvSpPr>
        <p:spPr bwMode="auto">
          <a:xfrm>
            <a:off x="4535489" y="3000375"/>
            <a:ext cx="1908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9" name="Group 509"/>
          <p:cNvGrpSpPr>
            <a:grpSpLocks/>
          </p:cNvGrpSpPr>
          <p:nvPr/>
        </p:nvGrpSpPr>
        <p:grpSpPr bwMode="auto">
          <a:xfrm>
            <a:off x="5254626" y="1781175"/>
            <a:ext cx="1152525" cy="1371600"/>
            <a:chOff x="1315" y="1684"/>
            <a:chExt cx="726" cy="864"/>
          </a:xfrm>
        </p:grpSpPr>
        <p:sp>
          <p:nvSpPr>
            <p:cNvPr id="9265" name="Text Box 481"/>
            <p:cNvSpPr txBox="1">
              <a:spLocks noChangeArrowheads="1"/>
            </p:cNvSpPr>
            <p:nvPr/>
          </p:nvSpPr>
          <p:spPr bwMode="auto">
            <a:xfrm>
              <a:off x="1701" y="168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66" name="Text Box 495"/>
            <p:cNvSpPr txBox="1">
              <a:spLocks noChangeArrowheads="1"/>
            </p:cNvSpPr>
            <p:nvPr/>
          </p:nvSpPr>
          <p:spPr bwMode="auto">
            <a:xfrm>
              <a:off x="1315" y="168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</p:grpSp>
      <p:grpSp>
        <p:nvGrpSpPr>
          <p:cNvPr id="10" name="Group 655"/>
          <p:cNvGrpSpPr>
            <a:grpSpLocks/>
          </p:cNvGrpSpPr>
          <p:nvPr/>
        </p:nvGrpSpPr>
        <p:grpSpPr bwMode="auto">
          <a:xfrm>
            <a:off x="4138614" y="3905250"/>
            <a:ext cx="1692275" cy="1371600"/>
            <a:chOff x="612" y="2568"/>
            <a:chExt cx="1066" cy="864"/>
          </a:xfrm>
        </p:grpSpPr>
        <p:sp>
          <p:nvSpPr>
            <p:cNvPr id="9262" name="Text Box 512"/>
            <p:cNvSpPr txBox="1">
              <a:spLocks noChangeArrowheads="1"/>
            </p:cNvSpPr>
            <p:nvPr/>
          </p:nvSpPr>
          <p:spPr bwMode="auto">
            <a:xfrm>
              <a:off x="1338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3</a:t>
              </a:r>
            </a:p>
          </p:txBody>
        </p:sp>
        <p:sp>
          <p:nvSpPr>
            <p:cNvPr id="9263" name="Text Box 513"/>
            <p:cNvSpPr txBox="1">
              <a:spLocks noChangeArrowheads="1"/>
            </p:cNvSpPr>
            <p:nvPr/>
          </p:nvSpPr>
          <p:spPr bwMode="auto">
            <a:xfrm>
              <a:off x="952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8</a:t>
              </a:r>
            </a:p>
          </p:txBody>
        </p:sp>
        <p:sp>
          <p:nvSpPr>
            <p:cNvPr id="9264" name="Text Box 514"/>
            <p:cNvSpPr txBox="1">
              <a:spLocks noChangeArrowheads="1"/>
            </p:cNvSpPr>
            <p:nvPr/>
          </p:nvSpPr>
          <p:spPr bwMode="auto">
            <a:xfrm>
              <a:off x="612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</p:grpSp>
      <p:sp>
        <p:nvSpPr>
          <p:cNvPr id="51" name="Line 543"/>
          <p:cNvSpPr>
            <a:spLocks noChangeShapeType="1"/>
          </p:cNvSpPr>
          <p:nvPr/>
        </p:nvSpPr>
        <p:spPr bwMode="auto">
          <a:xfrm>
            <a:off x="4030663" y="5143500"/>
            <a:ext cx="241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11" name="Group 656"/>
          <p:cNvGrpSpPr>
            <a:grpSpLocks/>
          </p:cNvGrpSpPr>
          <p:nvPr/>
        </p:nvGrpSpPr>
        <p:grpSpPr bwMode="auto">
          <a:xfrm>
            <a:off x="4030664" y="4929188"/>
            <a:ext cx="2376487" cy="1371600"/>
            <a:chOff x="544" y="3294"/>
            <a:chExt cx="1497" cy="864"/>
          </a:xfrm>
        </p:grpSpPr>
        <p:sp>
          <p:nvSpPr>
            <p:cNvPr id="9258" name="Text Box 545"/>
            <p:cNvSpPr txBox="1">
              <a:spLocks noChangeArrowheads="1"/>
            </p:cNvSpPr>
            <p:nvPr/>
          </p:nvSpPr>
          <p:spPr bwMode="auto">
            <a:xfrm>
              <a:off x="1701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6</a:t>
              </a:r>
            </a:p>
          </p:txBody>
        </p:sp>
        <p:sp>
          <p:nvSpPr>
            <p:cNvPr id="9259" name="Text Box 546"/>
            <p:cNvSpPr txBox="1">
              <a:spLocks noChangeArrowheads="1"/>
            </p:cNvSpPr>
            <p:nvPr/>
          </p:nvSpPr>
          <p:spPr bwMode="auto">
            <a:xfrm>
              <a:off x="1338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9</a:t>
              </a:r>
            </a:p>
          </p:txBody>
        </p:sp>
        <p:sp>
          <p:nvSpPr>
            <p:cNvPr id="9260" name="Text Box 547"/>
            <p:cNvSpPr txBox="1">
              <a:spLocks noChangeArrowheads="1"/>
            </p:cNvSpPr>
            <p:nvPr/>
          </p:nvSpPr>
          <p:spPr bwMode="auto">
            <a:xfrm>
              <a:off x="907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1</a:t>
              </a:r>
            </a:p>
          </p:txBody>
        </p:sp>
        <p:sp>
          <p:nvSpPr>
            <p:cNvPr id="9261" name="Text Box 548"/>
            <p:cNvSpPr txBox="1">
              <a:spLocks noChangeArrowheads="1"/>
            </p:cNvSpPr>
            <p:nvPr/>
          </p:nvSpPr>
          <p:spPr bwMode="auto">
            <a:xfrm>
              <a:off x="544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</p:grpSp>
      <p:sp>
        <p:nvSpPr>
          <p:cNvPr id="57" name="Text Box 551"/>
          <p:cNvSpPr txBox="1">
            <a:spLocks noChangeArrowheads="1"/>
          </p:cNvSpPr>
          <p:nvPr/>
        </p:nvSpPr>
        <p:spPr bwMode="auto">
          <a:xfrm>
            <a:off x="3454400" y="3581400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ru-RU" sz="5000">
                <a:latin typeface="Tahoma" panose="020B0604030504040204" pitchFamily="34" charset="0"/>
              </a:rPr>
              <a:t>+</a:t>
            </a:r>
          </a:p>
        </p:txBody>
      </p:sp>
      <p:sp>
        <p:nvSpPr>
          <p:cNvPr id="58" name="Arc 658"/>
          <p:cNvSpPr>
            <a:spLocks/>
          </p:cNvSpPr>
          <p:nvPr/>
        </p:nvSpPr>
        <p:spPr bwMode="auto">
          <a:xfrm flipV="1">
            <a:off x="9625014" y="2741227"/>
            <a:ext cx="503237" cy="276999"/>
          </a:xfrm>
          <a:custGeom>
            <a:avLst/>
            <a:gdLst>
              <a:gd name="T0" fmla="*/ 294056 w 43200"/>
              <a:gd name="T1" fmla="*/ 94981312 h 22436"/>
              <a:gd name="T2" fmla="*/ 795497561 w 43200"/>
              <a:gd name="T3" fmla="*/ 91442378 h 22436"/>
              <a:gd name="T4" fmla="*/ 397749590 w 43200"/>
              <a:gd name="T5" fmla="*/ 91442378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59" name="Line 659"/>
          <p:cNvSpPr>
            <a:spLocks noChangeShapeType="1"/>
          </p:cNvSpPr>
          <p:nvPr/>
        </p:nvSpPr>
        <p:spPr bwMode="auto">
          <a:xfrm>
            <a:off x="6959600" y="5129213"/>
            <a:ext cx="3168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12" name="Group 666"/>
          <p:cNvGrpSpPr>
            <a:grpSpLocks/>
          </p:cNvGrpSpPr>
          <p:nvPr/>
        </p:nvGrpSpPr>
        <p:grpSpPr bwMode="auto">
          <a:xfrm>
            <a:off x="7751764" y="2862263"/>
            <a:ext cx="2376487" cy="1371600"/>
            <a:chOff x="3923" y="1933"/>
            <a:chExt cx="1497" cy="864"/>
          </a:xfrm>
        </p:grpSpPr>
        <p:sp>
          <p:nvSpPr>
            <p:cNvPr id="9254" name="Text Box 661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55" name="Text Box 662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5</a:t>
              </a:r>
            </a:p>
          </p:txBody>
        </p:sp>
        <p:sp>
          <p:nvSpPr>
            <p:cNvPr id="9256" name="Text Box 663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8</a:t>
              </a:r>
            </a:p>
          </p:txBody>
        </p:sp>
        <p:sp>
          <p:nvSpPr>
            <p:cNvPr id="9257" name="Text Box 664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4</a:t>
              </a:r>
            </a:p>
          </p:txBody>
        </p:sp>
      </p:grpSp>
      <p:grpSp>
        <p:nvGrpSpPr>
          <p:cNvPr id="13" name="Group 667"/>
          <p:cNvGrpSpPr>
            <a:grpSpLocks/>
          </p:cNvGrpSpPr>
          <p:nvPr/>
        </p:nvGrpSpPr>
        <p:grpSpPr bwMode="auto">
          <a:xfrm>
            <a:off x="7140575" y="3870325"/>
            <a:ext cx="2376488" cy="1371600"/>
            <a:chOff x="3923" y="1933"/>
            <a:chExt cx="1497" cy="864"/>
          </a:xfrm>
        </p:grpSpPr>
        <p:sp>
          <p:nvSpPr>
            <p:cNvPr id="9250" name="Text Box 668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6</a:t>
              </a:r>
            </a:p>
          </p:txBody>
        </p:sp>
        <p:sp>
          <p:nvSpPr>
            <p:cNvPr id="9251" name="Text Box 669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  <p:sp>
          <p:nvSpPr>
            <p:cNvPr id="9252" name="Text Box 670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4</a:t>
              </a:r>
            </a:p>
          </p:txBody>
        </p:sp>
        <p:sp>
          <p:nvSpPr>
            <p:cNvPr id="9253" name="Text Box 671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9000"/>
                <a:t>2</a:t>
              </a:r>
            </a:p>
          </p:txBody>
        </p:sp>
      </p:grpSp>
      <p:sp>
        <p:nvSpPr>
          <p:cNvPr id="70" name="Text Box 672"/>
          <p:cNvSpPr txBox="1">
            <a:spLocks noChangeArrowheads="1"/>
          </p:cNvSpPr>
          <p:nvPr/>
        </p:nvSpPr>
        <p:spPr bwMode="auto">
          <a:xfrm>
            <a:off x="6600825" y="3617913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ru-RU" sz="5000">
                <a:latin typeface="Tahoma" panose="020B0604030504040204" pitchFamily="34" charset="0"/>
              </a:rPr>
              <a:t>+</a:t>
            </a:r>
          </a:p>
        </p:txBody>
      </p:sp>
      <p:sp>
        <p:nvSpPr>
          <p:cNvPr id="71" name="Arc 674"/>
          <p:cNvSpPr>
            <a:spLocks/>
          </p:cNvSpPr>
          <p:nvPr/>
        </p:nvSpPr>
        <p:spPr bwMode="auto">
          <a:xfrm flipV="1">
            <a:off x="5291139" y="5978140"/>
            <a:ext cx="1044575" cy="276999"/>
          </a:xfrm>
          <a:custGeom>
            <a:avLst/>
            <a:gdLst>
              <a:gd name="T0" fmla="*/ 5471348 w 43200"/>
              <a:gd name="T1" fmla="*/ 192386338 h 22436"/>
              <a:gd name="T2" fmla="*/ 2147483647 w 43200"/>
              <a:gd name="T3" fmla="*/ 185217469 h 22436"/>
              <a:gd name="T4" fmla="*/ 2147483647 w 43200"/>
              <a:gd name="T5" fmla="*/ 185217469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2" name="Arc 676"/>
          <p:cNvSpPr>
            <a:spLocks/>
          </p:cNvSpPr>
          <p:nvPr/>
        </p:nvSpPr>
        <p:spPr bwMode="auto">
          <a:xfrm flipV="1">
            <a:off x="5326064" y="1822065"/>
            <a:ext cx="1044575" cy="276999"/>
          </a:xfrm>
          <a:custGeom>
            <a:avLst/>
            <a:gdLst>
              <a:gd name="T0" fmla="*/ 5471348 w 43200"/>
              <a:gd name="T1" fmla="*/ 192386338 h 22436"/>
              <a:gd name="T2" fmla="*/ 2147483647 w 43200"/>
              <a:gd name="T3" fmla="*/ 185217469 h 22436"/>
              <a:gd name="T4" fmla="*/ 2147483647 w 43200"/>
              <a:gd name="T5" fmla="*/ 185217469 h 22436"/>
              <a:gd name="T6" fmla="*/ 0 60000 65536"/>
              <a:gd name="T7" fmla="*/ 0 60000 65536"/>
              <a:gd name="T8" fmla="*/ 0 60000 65536"/>
              <a:gd name="T9" fmla="*/ 0 w 43200"/>
              <a:gd name="T10" fmla="*/ 0 h 22436"/>
              <a:gd name="T11" fmla="*/ 43200 w 43200"/>
              <a:gd name="T12" fmla="*/ 22436 h 224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grpSp>
        <p:nvGrpSpPr>
          <p:cNvPr id="14" name="Group 679"/>
          <p:cNvGrpSpPr>
            <a:grpSpLocks/>
          </p:cNvGrpSpPr>
          <p:nvPr/>
        </p:nvGrpSpPr>
        <p:grpSpPr bwMode="auto">
          <a:xfrm>
            <a:off x="7824789" y="5980125"/>
            <a:ext cx="2339975" cy="277813"/>
            <a:chOff x="3969" y="3875"/>
            <a:chExt cx="1474" cy="175"/>
          </a:xfrm>
        </p:grpSpPr>
        <p:sp>
          <p:nvSpPr>
            <p:cNvPr id="9248" name="Arc 677"/>
            <p:cNvSpPr>
              <a:spLocks/>
            </p:cNvSpPr>
            <p:nvPr/>
          </p:nvSpPr>
          <p:spPr bwMode="auto">
            <a:xfrm flipV="1">
              <a:off x="3969" y="3876"/>
              <a:ext cx="317" cy="174"/>
            </a:xfrm>
            <a:custGeom>
              <a:avLst/>
              <a:gdLst>
                <a:gd name="T0" fmla="*/ 0 w 43200"/>
                <a:gd name="T1" fmla="*/ 0 h 22436"/>
                <a:gd name="T2" fmla="*/ 0 w 43200"/>
                <a:gd name="T3" fmla="*/ 0 h 22436"/>
                <a:gd name="T4" fmla="*/ 0 w 43200"/>
                <a:gd name="T5" fmla="*/ 0 h 2243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36"/>
                <a:gd name="T11" fmla="*/ 43200 w 43200"/>
                <a:gd name="T12" fmla="*/ 22436 h 224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6" y="22435"/>
                  </a:lnTo>
                  <a:close/>
                </a:path>
              </a:pathLst>
            </a:custGeom>
            <a:noFill/>
            <a:ln w="101600" cmpd="tri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9249" name="Arc 678"/>
            <p:cNvSpPr>
              <a:spLocks/>
            </p:cNvSpPr>
            <p:nvPr/>
          </p:nvSpPr>
          <p:spPr bwMode="auto">
            <a:xfrm flipV="1">
              <a:off x="4332" y="3875"/>
              <a:ext cx="1111" cy="174"/>
            </a:xfrm>
            <a:custGeom>
              <a:avLst/>
              <a:gdLst>
                <a:gd name="T0" fmla="*/ 0 w 43200"/>
                <a:gd name="T1" fmla="*/ 0 h 22436"/>
                <a:gd name="T2" fmla="*/ 0 w 43200"/>
                <a:gd name="T3" fmla="*/ 0 h 22436"/>
                <a:gd name="T4" fmla="*/ 0 w 43200"/>
                <a:gd name="T5" fmla="*/ 0 h 22436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36"/>
                <a:gd name="T11" fmla="*/ 43200 w 43200"/>
                <a:gd name="T12" fmla="*/ 22436 h 224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6" y="2243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</p:grpSp>
      <p:pic>
        <p:nvPicPr>
          <p:cNvPr id="73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-74641" y="4891813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41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2085 C 0.10868 0.04819 0.15833 0.11747 0.17483 0.20621 C 0.19132 0.29495 0.17778 0.43721 0.15781 0.51112 C 0.13785 0.58503 0.08316 0.62952 0.05521 0.64991 C 0.02726 0.67029 0.00868 0.65222 -0.00972 0.63415 " pathEditMode="relative" rAng="0" ptsTypes="aaaaA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34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16" repeatCount="2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ntr" presetSubtype="16" repeatCount="2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3" presetClass="entr" presetSubtype="16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34106E-8 C -0.02413 0.00602 -0.04826 0.01228 -0.07135 0.02618 C -0.09444 0.04008 -0.12031 0.06487 -0.13888 0.08341 C -0.15746 0.10195 -0.16649 0.1133 -0.18316 0.13693 C -0.19982 0.16057 -0.22517 0.19532 -0.23888 0.22544 C -0.2526 0.25556 -0.26041 0.28568 -0.26493 0.31719 C -0.26944 0.3487 -0.26892 0.38299 -0.26614 0.41427 C -0.26336 0.44555 -0.25729 0.47637 -0.24809 0.5044 C -0.23888 0.53244 -0.22343 0.56024 -0.21041 0.58248 C -0.19739 0.60473 -0.19218 0.62419 -0.17013 0.63786 C -0.14809 0.65153 -0.10642 0.66798 -0.07795 0.66404 C -0.04947 0.6601 -0.01545 0.62419 0.00105 0.61353 " pathEditMode="relative" rAng="0" ptsTypes="aaaaaaaaaaaa">
                                      <p:cBhvr>
                                        <p:cTn id="14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33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8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1574 C -0.01858 0.01967 -0.03872 0.02361 -0.06719 0.02963 C -0.09566 0.03565 -0.13889 0.04236 -0.16979 0.05208 C -0.2007 0.0618 -0.22726 0.07153 -0.25295 0.08842 C -0.27865 0.10532 -0.30608 0.13541 -0.32431 0.1544 C -0.34254 0.17338 -0.34879 0.18055 -0.36268 0.20301 C -0.37656 0.22546 -0.39792 0.25787 -0.40816 0.28958 C -0.4184 0.32129 -0.42535 0.36157 -0.42379 0.39375 C -0.42222 0.42569 -0.41198 0.45926 -0.39844 0.48194 C -0.3849 0.50463 -0.36198 0.52083 -0.34254 0.53055 C -0.32309 0.54028 -0.30226 0.54143 -0.28212 0.54074 C -0.26198 0.54004 -0.23611 0.53773 -0.2217 0.52639 C -0.20729 0.51504 -0.20087 0.48379 -0.19531 0.47268 " pathEditMode="relative" rAng="0" ptsTypes="aaaaaaaaaaaaa">
                                      <p:cBhvr>
                                        <p:cTn id="158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0" y="26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7"/>
                                            </p:cond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0" presetID="22" presetClass="entr" presetSubtype="2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0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64" presetID="53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3" presetClass="entr" presetSubtype="32" repeatCount="3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5" grpId="0"/>
      <p:bldP spid="25" grpId="1"/>
      <p:bldP spid="26" grpId="0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1" grpId="0"/>
      <p:bldP spid="41" grpId="0"/>
      <p:bldP spid="42" grpId="0" animBg="1"/>
      <p:bldP spid="42" grpId="1" animBg="1"/>
      <p:bldP spid="43" grpId="0" animBg="1"/>
      <p:bldP spid="51" grpId="0" animBg="1"/>
      <p:bldP spid="57" grpId="0"/>
      <p:bldP spid="58" grpId="0" animBg="1"/>
      <p:bldP spid="58" grpId="1" animBg="1"/>
      <p:bldP spid="59" grpId="0" animBg="1"/>
      <p:bldP spid="70" grpId="0"/>
      <p:bldP spid="71" grpId="0" animBg="1"/>
      <p:bldP spid="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2595564" y="1103313"/>
            <a:ext cx="61436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Выполните действия:</a:t>
            </a:r>
          </a:p>
          <a:p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1,24  </a:t>
            </a:r>
            <a:r>
              <a:rPr lang="ru-RU" altLang="ru-RU" sz="5400" b="1" baseline="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3, 6;</a:t>
            </a:r>
          </a:p>
          <a:p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 7,5  </a:t>
            </a:r>
            <a:r>
              <a:rPr lang="ru-RU" altLang="ru-RU" sz="5400" b="1" baseline="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0,48;  </a:t>
            </a:r>
          </a:p>
          <a:p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 4, 037 </a:t>
            </a:r>
            <a:r>
              <a:rPr lang="ru-RU" altLang="ru-RU" sz="5400" b="1" baseline="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83, 15. </a:t>
            </a:r>
          </a:p>
        </p:txBody>
      </p:sp>
      <p:pic>
        <p:nvPicPr>
          <p:cNvPr id="3" name="Picture 63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2643188"/>
            <a:ext cx="2347912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20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802454"/>
              </p:ext>
            </p:extLst>
          </p:nvPr>
        </p:nvGraphicFramePr>
        <p:xfrm>
          <a:off x="471948" y="0"/>
          <a:ext cx="11385755" cy="6660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Слайд" r:id="rId3" imgW="4570501" imgH="3427618" progId="PowerPoint.Slide.12">
                  <p:embed/>
                </p:oleObj>
              </mc:Choice>
              <mc:Fallback>
                <p:oleObj name="Слайд" r:id="rId3" imgW="4570501" imgH="3427618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948" y="0"/>
                        <a:ext cx="11385755" cy="6660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33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haib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84" y="2636839"/>
            <a:ext cx="2207683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7" y="404813"/>
            <a:ext cx="1919816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384" y="404813"/>
            <a:ext cx="1919816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768" y="5084763"/>
            <a:ext cx="1919817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7" y="5084763"/>
            <a:ext cx="1919816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1" y="4292601"/>
            <a:ext cx="1919816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01 -22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трус не играет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5600" y="6553200"/>
            <a:ext cx="40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7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repeatCount="40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34259 C 0.18507 -0.34259 0.32691 -0.19027 0.32691 -0.00277 C 0.32691 0.18426 0.18507 0.33704 0.01163 0.33704 C -0.16198 0.33704 -0.30313 0.18426 -0.30313 -0.00277 C -0.30313 -0.19027 -0.16198 -0.34259 0.01163 -0.34259 Z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5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2000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6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73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7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0.10254 L -0.07865 -0.5588 L 0.46476 -0.5588 L 0.46476 0.10254 L -0.07865 0.10254 Z " pathEditMode="relative" rAng="16200000" ptsTypes="FFFFF">
                                      <p:cBhvr>
                                        <p:cTn id="82" dur="3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3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406401" y="1127342"/>
            <a:ext cx="83327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Выполните действия:</a:t>
            </a:r>
          </a:p>
          <a:p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1,24  </a:t>
            </a:r>
            <a:r>
              <a:rPr lang="ru-RU" altLang="ru-RU" sz="54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3, </a:t>
            </a:r>
            <a:r>
              <a:rPr lang="ru-RU" alt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6=4,464</a:t>
            </a:r>
            <a:endParaRPr lang="ru-RU" alt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 7,5  </a:t>
            </a:r>
            <a:r>
              <a:rPr lang="ru-RU" altLang="ru-RU" sz="54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0,48=3,6  </a:t>
            </a:r>
            <a:endParaRPr lang="ru-RU" alt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 4, </a:t>
            </a:r>
            <a:r>
              <a:rPr lang="ru-RU" alt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37 </a:t>
            </a:r>
            <a:r>
              <a:rPr lang="ru-RU" altLang="ru-RU" sz="54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alt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83, </a:t>
            </a:r>
            <a:r>
              <a:rPr lang="ru-RU" alt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15=363,3655</a:t>
            </a:r>
            <a:endParaRPr lang="ru-RU" alt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63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2643188"/>
            <a:ext cx="2347912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05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1809720" y="500042"/>
            <a:ext cx="8501122" cy="642942"/>
          </a:xfrm>
          <a:ln>
            <a:miter lim="800000"/>
            <a:headEnd/>
            <a:tailEnd/>
          </a:ln>
          <a:extLst/>
        </p:spPr>
        <p:txBody>
          <a:bodyPr vert="horz" lIns="0" tIns="45720" rIns="0" bIns="0" rtlCol="0" anchor="b">
            <a:noAutofit/>
          </a:bodyPr>
          <a:lstStyle/>
          <a:p>
            <a:pPr eaLnBrk="1" hangingPunct="1">
              <a:defRPr/>
            </a:pPr>
            <a:r>
              <a:rPr lang="ru-RU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Поставьте в ответе запятую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660066"/>
              </a:solidFill>
              <a:latin typeface="Calibri" pitchFamily="34" charset="0"/>
            </a:endParaRPr>
          </a:p>
        </p:txBody>
      </p:sp>
      <p:sp>
        <p:nvSpPr>
          <p:cNvPr id="28" name="Содержимое 2"/>
          <p:cNvSpPr txBox="1">
            <a:spLocks/>
          </p:cNvSpPr>
          <p:nvPr/>
        </p:nvSpPr>
        <p:spPr>
          <a:xfrm>
            <a:off x="2024063" y="1357314"/>
            <a:ext cx="2286000" cy="9223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314,21</a:t>
            </a: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>
          <a:xfrm>
            <a:off x="3238501" y="1928813"/>
            <a:ext cx="1000125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8</a:t>
            </a: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>
          <a:xfrm>
            <a:off x="1738314" y="1643064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×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166938" y="2570164"/>
            <a:ext cx="1714500" cy="158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Содержимое 2"/>
          <p:cNvSpPr txBox="1">
            <a:spLocks/>
          </p:cNvSpPr>
          <p:nvPr/>
        </p:nvSpPr>
        <p:spPr>
          <a:xfrm>
            <a:off x="1881188" y="2571751"/>
            <a:ext cx="2286000" cy="10001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2513 68</a:t>
            </a:r>
          </a:p>
        </p:txBody>
      </p:sp>
      <p:sp>
        <p:nvSpPr>
          <p:cNvPr id="33" name="Арка 32"/>
          <p:cNvSpPr/>
          <p:nvPr/>
        </p:nvSpPr>
        <p:spPr>
          <a:xfrm rot="10800000">
            <a:off x="3309938" y="1785938"/>
            <a:ext cx="571500" cy="214312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7" name="Содержимое 2"/>
          <p:cNvSpPr txBox="1">
            <a:spLocks/>
          </p:cNvSpPr>
          <p:nvPr/>
        </p:nvSpPr>
        <p:spPr>
          <a:xfrm>
            <a:off x="2424113" y="2624138"/>
            <a:ext cx="1714500" cy="77946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</a:t>
            </a:r>
          </a:p>
        </p:txBody>
      </p:sp>
      <p:sp>
        <p:nvSpPr>
          <p:cNvPr id="38" name="Арка 37"/>
          <p:cNvSpPr/>
          <p:nvPr/>
        </p:nvSpPr>
        <p:spPr>
          <a:xfrm rot="10800000">
            <a:off x="3309938" y="3000376"/>
            <a:ext cx="571500" cy="214313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9" name="Содержимое 2"/>
          <p:cNvSpPr txBox="1">
            <a:spLocks/>
          </p:cNvSpPr>
          <p:nvPr/>
        </p:nvSpPr>
        <p:spPr>
          <a:xfrm>
            <a:off x="4953000" y="1357314"/>
            <a:ext cx="2286000" cy="9223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0,274</a:t>
            </a:r>
          </a:p>
        </p:txBody>
      </p:sp>
      <p:sp>
        <p:nvSpPr>
          <p:cNvPr id="40" name="Содержимое 2"/>
          <p:cNvSpPr txBox="1">
            <a:spLocks/>
          </p:cNvSpPr>
          <p:nvPr/>
        </p:nvSpPr>
        <p:spPr>
          <a:xfrm>
            <a:off x="6024564" y="1928813"/>
            <a:ext cx="1000125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</a:t>
            </a:r>
          </a:p>
        </p:txBody>
      </p:sp>
      <p:sp>
        <p:nvSpPr>
          <p:cNvPr id="41" name="Содержимое 2"/>
          <p:cNvSpPr txBox="1">
            <a:spLocks/>
          </p:cNvSpPr>
          <p:nvPr/>
        </p:nvSpPr>
        <p:spPr>
          <a:xfrm>
            <a:off x="4810126" y="1643064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×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381626" y="2571750"/>
            <a:ext cx="1285875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Содержимое 2"/>
          <p:cNvSpPr txBox="1">
            <a:spLocks/>
          </p:cNvSpPr>
          <p:nvPr/>
        </p:nvSpPr>
        <p:spPr>
          <a:xfrm>
            <a:off x="5595939" y="2571750"/>
            <a:ext cx="1285875" cy="85725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822</a:t>
            </a:r>
          </a:p>
        </p:txBody>
      </p:sp>
      <p:sp>
        <p:nvSpPr>
          <p:cNvPr id="44" name="Арка 43"/>
          <p:cNvSpPr/>
          <p:nvPr/>
        </p:nvSpPr>
        <p:spPr>
          <a:xfrm rot="10800000">
            <a:off x="5881688" y="1785938"/>
            <a:ext cx="785812" cy="214312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5" name="Содержимое 2"/>
          <p:cNvSpPr txBox="1">
            <a:spLocks/>
          </p:cNvSpPr>
          <p:nvPr/>
        </p:nvSpPr>
        <p:spPr>
          <a:xfrm>
            <a:off x="5381625" y="2643188"/>
            <a:ext cx="814388" cy="77946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</a:t>
            </a:r>
          </a:p>
        </p:txBody>
      </p:sp>
      <p:sp>
        <p:nvSpPr>
          <p:cNvPr id="47" name="Арка 46"/>
          <p:cNvSpPr/>
          <p:nvPr/>
        </p:nvSpPr>
        <p:spPr>
          <a:xfrm rot="10800000">
            <a:off x="5853113" y="3000376"/>
            <a:ext cx="785812" cy="214313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8" name="Содержимое 2"/>
          <p:cNvSpPr txBox="1">
            <a:spLocks/>
          </p:cNvSpPr>
          <p:nvPr/>
        </p:nvSpPr>
        <p:spPr>
          <a:xfrm>
            <a:off x="5095876" y="2571750"/>
            <a:ext cx="1019175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50" name="Содержимое 2"/>
          <p:cNvSpPr txBox="1">
            <a:spLocks/>
          </p:cNvSpPr>
          <p:nvPr/>
        </p:nvSpPr>
        <p:spPr>
          <a:xfrm>
            <a:off x="8453439" y="1357314"/>
            <a:ext cx="1500187" cy="8604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5,14</a:t>
            </a:r>
          </a:p>
        </p:txBody>
      </p:sp>
      <p:sp>
        <p:nvSpPr>
          <p:cNvPr id="51" name="Содержимое 2"/>
          <p:cNvSpPr txBox="1">
            <a:spLocks/>
          </p:cNvSpPr>
          <p:nvPr/>
        </p:nvSpPr>
        <p:spPr>
          <a:xfrm>
            <a:off x="8739189" y="1941513"/>
            <a:ext cx="1214437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2,5</a:t>
            </a:r>
          </a:p>
        </p:txBody>
      </p:sp>
      <p:sp>
        <p:nvSpPr>
          <p:cNvPr id="52" name="Содержимое 2"/>
          <p:cNvSpPr txBox="1">
            <a:spLocks/>
          </p:cNvSpPr>
          <p:nvPr/>
        </p:nvSpPr>
        <p:spPr>
          <a:xfrm>
            <a:off x="7524751" y="1655764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×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7953375" y="2574925"/>
            <a:ext cx="17145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Содержимое 2"/>
          <p:cNvSpPr txBox="1">
            <a:spLocks/>
          </p:cNvSpPr>
          <p:nvPr/>
        </p:nvSpPr>
        <p:spPr>
          <a:xfrm>
            <a:off x="7953375" y="2584451"/>
            <a:ext cx="2286000" cy="10001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2 570</a:t>
            </a:r>
          </a:p>
        </p:txBody>
      </p:sp>
      <p:sp>
        <p:nvSpPr>
          <p:cNvPr id="55" name="Арка 54"/>
          <p:cNvSpPr/>
          <p:nvPr/>
        </p:nvSpPr>
        <p:spPr>
          <a:xfrm rot="10800000">
            <a:off x="9096375" y="1798638"/>
            <a:ext cx="571500" cy="214312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6" name="Содержимое 2"/>
          <p:cNvSpPr txBox="1">
            <a:spLocks/>
          </p:cNvSpPr>
          <p:nvPr/>
        </p:nvSpPr>
        <p:spPr>
          <a:xfrm>
            <a:off x="8296275" y="3756026"/>
            <a:ext cx="1042988" cy="77946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</a:t>
            </a:r>
          </a:p>
        </p:txBody>
      </p:sp>
      <p:sp>
        <p:nvSpPr>
          <p:cNvPr id="57" name="Арка 56"/>
          <p:cNvSpPr/>
          <p:nvPr/>
        </p:nvSpPr>
        <p:spPr>
          <a:xfrm rot="10800000">
            <a:off x="9096375" y="4146551"/>
            <a:ext cx="571500" cy="214313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8" name="Содержимое 2"/>
          <p:cNvSpPr txBox="1">
            <a:spLocks/>
          </p:cNvSpPr>
          <p:nvPr/>
        </p:nvSpPr>
        <p:spPr>
          <a:xfrm>
            <a:off x="7810500" y="3714751"/>
            <a:ext cx="2286000" cy="10001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12 850</a:t>
            </a:r>
          </a:p>
        </p:txBody>
      </p:sp>
      <p:sp>
        <p:nvSpPr>
          <p:cNvPr id="59" name="Содержимое 2"/>
          <p:cNvSpPr txBox="1">
            <a:spLocks/>
          </p:cNvSpPr>
          <p:nvPr/>
        </p:nvSpPr>
        <p:spPr>
          <a:xfrm>
            <a:off x="7667625" y="3071813"/>
            <a:ext cx="2286000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1 028</a:t>
            </a: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7953375" y="3716339"/>
            <a:ext cx="1714500" cy="158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Содержимое 2"/>
          <p:cNvSpPr txBox="1">
            <a:spLocks/>
          </p:cNvSpPr>
          <p:nvPr/>
        </p:nvSpPr>
        <p:spPr>
          <a:xfrm>
            <a:off x="7524751" y="2786064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+</a:t>
            </a:r>
          </a:p>
        </p:txBody>
      </p:sp>
      <p:sp>
        <p:nvSpPr>
          <p:cNvPr id="62" name="Арка 61"/>
          <p:cNvSpPr/>
          <p:nvPr/>
        </p:nvSpPr>
        <p:spPr>
          <a:xfrm rot="10800000">
            <a:off x="9391651" y="2360613"/>
            <a:ext cx="276225" cy="214312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3" name="Арка 62"/>
          <p:cNvSpPr/>
          <p:nvPr/>
        </p:nvSpPr>
        <p:spPr>
          <a:xfrm rot="10800000">
            <a:off x="8872539" y="4146551"/>
            <a:ext cx="276225" cy="214313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4" name="Содержимое 2"/>
          <p:cNvSpPr txBox="1">
            <a:spLocks/>
          </p:cNvSpPr>
          <p:nvPr/>
        </p:nvSpPr>
        <p:spPr>
          <a:xfrm>
            <a:off x="3238500" y="3795714"/>
            <a:ext cx="2286000" cy="9223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1,02</a:t>
            </a:r>
          </a:p>
        </p:txBody>
      </p:sp>
      <p:sp>
        <p:nvSpPr>
          <p:cNvPr id="65" name="Содержимое 2"/>
          <p:cNvSpPr txBox="1">
            <a:spLocks/>
          </p:cNvSpPr>
          <p:nvPr/>
        </p:nvSpPr>
        <p:spPr>
          <a:xfrm>
            <a:off x="3595689" y="4367213"/>
            <a:ext cx="1571625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0,09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3324225" y="5070475"/>
            <a:ext cx="1557338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Содержимое 2"/>
          <p:cNvSpPr txBox="1">
            <a:spLocks/>
          </p:cNvSpPr>
          <p:nvPr/>
        </p:nvSpPr>
        <p:spPr>
          <a:xfrm>
            <a:off x="3810001" y="5010150"/>
            <a:ext cx="1285875" cy="85725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918</a:t>
            </a:r>
          </a:p>
        </p:txBody>
      </p:sp>
      <p:sp>
        <p:nvSpPr>
          <p:cNvPr id="69" name="Содержимое 2"/>
          <p:cNvSpPr txBox="1">
            <a:spLocks/>
          </p:cNvSpPr>
          <p:nvPr/>
        </p:nvSpPr>
        <p:spPr>
          <a:xfrm>
            <a:off x="3309939" y="5081588"/>
            <a:ext cx="814387" cy="77946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</a:t>
            </a:r>
          </a:p>
        </p:txBody>
      </p:sp>
      <p:sp>
        <p:nvSpPr>
          <p:cNvPr id="71" name="Содержимое 2"/>
          <p:cNvSpPr txBox="1">
            <a:spLocks/>
          </p:cNvSpPr>
          <p:nvPr/>
        </p:nvSpPr>
        <p:spPr>
          <a:xfrm>
            <a:off x="3248025" y="5005388"/>
            <a:ext cx="571500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72" name="Арка 71"/>
          <p:cNvSpPr/>
          <p:nvPr/>
        </p:nvSpPr>
        <p:spPr>
          <a:xfrm rot="10800000">
            <a:off x="4310063" y="4214813"/>
            <a:ext cx="571500" cy="214312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3" name="Арка 72"/>
          <p:cNvSpPr/>
          <p:nvPr/>
        </p:nvSpPr>
        <p:spPr>
          <a:xfrm rot="10800000">
            <a:off x="4310063" y="4786313"/>
            <a:ext cx="571500" cy="214312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4" name="Содержимое 2"/>
          <p:cNvSpPr txBox="1">
            <a:spLocks/>
          </p:cNvSpPr>
          <p:nvPr/>
        </p:nvSpPr>
        <p:spPr>
          <a:xfrm>
            <a:off x="3605213" y="5010150"/>
            <a:ext cx="647700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75" name="Арка 74"/>
          <p:cNvSpPr/>
          <p:nvPr/>
        </p:nvSpPr>
        <p:spPr>
          <a:xfrm rot="10800000">
            <a:off x="4310063" y="5429251"/>
            <a:ext cx="571500" cy="214313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6" name="Арка 75"/>
          <p:cNvSpPr/>
          <p:nvPr/>
        </p:nvSpPr>
        <p:spPr>
          <a:xfrm rot="10800000">
            <a:off x="3790950" y="5429251"/>
            <a:ext cx="571500" cy="214313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7" name="Содержимое 2"/>
          <p:cNvSpPr txBox="1">
            <a:spLocks/>
          </p:cNvSpPr>
          <p:nvPr/>
        </p:nvSpPr>
        <p:spPr>
          <a:xfrm>
            <a:off x="3095626" y="4071939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×</a:t>
            </a:r>
          </a:p>
        </p:txBody>
      </p:sp>
      <p:sp>
        <p:nvSpPr>
          <p:cNvPr id="88" name="Содержимое 2"/>
          <p:cNvSpPr txBox="1">
            <a:spLocks/>
          </p:cNvSpPr>
          <p:nvPr/>
        </p:nvSpPr>
        <p:spPr>
          <a:xfrm>
            <a:off x="5667375" y="3786189"/>
            <a:ext cx="2286000" cy="9223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0,034</a:t>
            </a:r>
          </a:p>
        </p:txBody>
      </p:sp>
      <p:sp>
        <p:nvSpPr>
          <p:cNvPr id="89" name="Содержимое 2"/>
          <p:cNvSpPr txBox="1">
            <a:spLocks/>
          </p:cNvSpPr>
          <p:nvPr/>
        </p:nvSpPr>
        <p:spPr>
          <a:xfrm>
            <a:off x="6096001" y="4357688"/>
            <a:ext cx="1571625" cy="785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0,05</a:t>
            </a: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5824539" y="5060950"/>
            <a:ext cx="1557337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1" name="Содержимое 2"/>
          <p:cNvSpPr txBox="1">
            <a:spLocks/>
          </p:cNvSpPr>
          <p:nvPr/>
        </p:nvSpPr>
        <p:spPr>
          <a:xfrm>
            <a:off x="6310314" y="5000625"/>
            <a:ext cx="1285875" cy="85725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170</a:t>
            </a:r>
          </a:p>
        </p:txBody>
      </p:sp>
      <p:sp>
        <p:nvSpPr>
          <p:cNvPr id="92" name="Содержимое 2"/>
          <p:cNvSpPr txBox="1">
            <a:spLocks/>
          </p:cNvSpPr>
          <p:nvPr/>
        </p:nvSpPr>
        <p:spPr>
          <a:xfrm>
            <a:off x="5524500" y="5078413"/>
            <a:ext cx="814388" cy="77946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</a:t>
            </a:r>
          </a:p>
        </p:txBody>
      </p:sp>
      <p:sp>
        <p:nvSpPr>
          <p:cNvPr id="93" name="Содержимое 2"/>
          <p:cNvSpPr txBox="1">
            <a:spLocks/>
          </p:cNvSpPr>
          <p:nvPr/>
        </p:nvSpPr>
        <p:spPr>
          <a:xfrm>
            <a:off x="5729288" y="5000625"/>
            <a:ext cx="785812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95" name="Арка 94"/>
          <p:cNvSpPr/>
          <p:nvPr/>
        </p:nvSpPr>
        <p:spPr>
          <a:xfrm rot="10800000">
            <a:off x="6810375" y="4776788"/>
            <a:ext cx="571500" cy="214312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6" name="Содержимое 2"/>
          <p:cNvSpPr txBox="1">
            <a:spLocks/>
          </p:cNvSpPr>
          <p:nvPr/>
        </p:nvSpPr>
        <p:spPr>
          <a:xfrm>
            <a:off x="6024563" y="5000625"/>
            <a:ext cx="785812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99" name="Содержимое 2"/>
          <p:cNvSpPr txBox="1">
            <a:spLocks/>
          </p:cNvSpPr>
          <p:nvPr/>
        </p:nvSpPr>
        <p:spPr>
          <a:xfrm>
            <a:off x="5524501" y="4062414"/>
            <a:ext cx="1000125" cy="7143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×</a:t>
            </a:r>
          </a:p>
        </p:txBody>
      </p:sp>
      <p:sp>
        <p:nvSpPr>
          <p:cNvPr id="100" name="Арка 99"/>
          <p:cNvSpPr/>
          <p:nvPr/>
        </p:nvSpPr>
        <p:spPr>
          <a:xfrm rot="10800000">
            <a:off x="6596063" y="4214813"/>
            <a:ext cx="785812" cy="214312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1" name="Содержимое 2"/>
          <p:cNvSpPr txBox="1">
            <a:spLocks/>
          </p:cNvSpPr>
          <p:nvPr/>
        </p:nvSpPr>
        <p:spPr>
          <a:xfrm>
            <a:off x="5381626" y="5010150"/>
            <a:ext cx="785813" cy="7239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</a:t>
            </a:r>
          </a:p>
        </p:txBody>
      </p:sp>
      <p:sp>
        <p:nvSpPr>
          <p:cNvPr id="102" name="Арка 101"/>
          <p:cNvSpPr/>
          <p:nvPr/>
        </p:nvSpPr>
        <p:spPr>
          <a:xfrm rot="10800000">
            <a:off x="6524626" y="5429251"/>
            <a:ext cx="785813" cy="214313"/>
          </a:xfrm>
          <a:prstGeom prst="blockArc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8" name="Арка 97"/>
          <p:cNvSpPr/>
          <p:nvPr/>
        </p:nvSpPr>
        <p:spPr>
          <a:xfrm rot="10800000">
            <a:off x="6005513" y="5429251"/>
            <a:ext cx="571500" cy="214313"/>
          </a:xfrm>
          <a:prstGeom prst="blockArc">
            <a:avLst/>
          </a:prstGeom>
          <a:solidFill>
            <a:srgbClr val="000099"/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8968" y="5857875"/>
            <a:ext cx="511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№ 794 (</a:t>
            </a:r>
            <a:r>
              <a:rPr lang="ru-RU" sz="3600" dirty="0" err="1" smtClean="0"/>
              <a:t>в,е</a:t>
            </a:r>
            <a:r>
              <a:rPr lang="ru-RU" sz="3600" dirty="0" smtClean="0"/>
              <a:t>) № 795(</a:t>
            </a:r>
            <a:r>
              <a:rPr lang="ru-RU" sz="3600" dirty="0" err="1" smtClean="0"/>
              <a:t>в,е,и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3853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  <p:bldP spid="48" grpId="0"/>
      <p:bldP spid="56" grpId="0"/>
      <p:bldP spid="69" grpId="0"/>
      <p:bldP spid="71" grpId="0"/>
      <p:bldP spid="74" grpId="0"/>
      <p:bldP spid="92" grpId="0"/>
      <p:bldP spid="93" grpId="0"/>
      <p:bldP spid="96" grpId="0"/>
      <p:bldP spid="101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7482840" y="6008370"/>
            <a:ext cx="3860800" cy="47625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Учитель </a:t>
            </a:r>
            <a:r>
              <a:rPr lang="ru-RU" dirty="0" err="1" smtClean="0">
                <a:solidFill>
                  <a:prstClr val="black">
                    <a:tint val="75000"/>
                  </a:prstClr>
                </a:solidFill>
              </a:rPr>
              <a:t>С.А.Сидорова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236788"/>
            <a:ext cx="10972800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1.Выполнить работу над ошибками в 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дом.работе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от 10.02.2020г.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Решить  № 796 (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в,е,и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страница 154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24663" y="997858"/>
            <a:ext cx="233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ДОМА: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5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RCTR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57691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2159001" y="188913"/>
            <a:ext cx="9793817" cy="1079500"/>
          </a:xfrm>
          <a:prstGeom prst="wedgeRoundRectCallout">
            <a:avLst>
              <a:gd name="adj1" fmla="val -58019"/>
              <a:gd name="adj2" fmla="val 22060"/>
              <a:gd name="adj3" fmla="val 16667"/>
            </a:avLst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Оцените свою работу на уроке</a:t>
            </a:r>
            <a:endParaRPr lang="ru-RU" altLang="ru-RU" sz="2800" b="1" i="1">
              <a:latin typeface="Georgia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567" y="1608138"/>
            <a:ext cx="2719917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033434" y="1984375"/>
            <a:ext cx="412961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Я все понял (а)</a:t>
            </a:r>
          </a:p>
        </p:txBody>
      </p:sp>
      <p:pic>
        <p:nvPicPr>
          <p:cNvPr id="21" name="Picture 6" descr="http://duin.ru/images/smile-ravn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567" y="3117850"/>
            <a:ext cx="2719917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91100" y="3084514"/>
            <a:ext cx="48175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Понял(а), но еще нужно потренироваться</a:t>
            </a:r>
          </a:p>
        </p:txBody>
      </p:sp>
      <p:pic>
        <p:nvPicPr>
          <p:cNvPr id="23" name="Picture 4" descr="http://static.tuttogratis.it/internet/fotogallery/625X0/43285/emoticon-tristezz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2" y="5013326"/>
            <a:ext cx="2178049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991101" y="5380038"/>
            <a:ext cx="556895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Я ничего не понял(а)</a:t>
            </a:r>
          </a:p>
        </p:txBody>
      </p:sp>
    </p:spTree>
    <p:extLst>
      <p:ext uri="{BB962C8B-B14F-4D97-AF65-F5344CB8AC3E}">
        <p14:creationId xmlns:p14="http://schemas.microsoft.com/office/powerpoint/2010/main" val="10523535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20" grpId="0"/>
      <p:bldP spid="2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5" y="-29214"/>
            <a:ext cx="8953995" cy="684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3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188640"/>
            <a:ext cx="8229600" cy="85010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Сравните дроби: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1944" y="1556793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40016" y="1556793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12,05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79777" y="1556793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12,5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79777" y="2276873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4,25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12024" y="2204865"/>
            <a:ext cx="1343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4,250</a:t>
            </a:r>
            <a:r>
              <a:rPr lang="ru-RU" sz="3600" b="1" dirty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91944" y="2276873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=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51785" y="2996953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9</a:t>
            </a:r>
            <a:r>
              <a:rPr lang="ru-RU" sz="3600" b="1" dirty="0"/>
              <a:t>,</a:t>
            </a:r>
            <a:r>
              <a:rPr lang="en-US" sz="3600" b="1" dirty="0"/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4033" y="2996953"/>
            <a:ext cx="10583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10,1</a:t>
            </a:r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91944" y="2996953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&lt;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35760" y="3717033"/>
            <a:ext cx="14734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48,152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40016" y="3717033"/>
            <a:ext cx="14734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48,125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63952" y="3717033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35760" y="4365105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45,05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84032" y="4365105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45,50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591944" y="4293097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&lt;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151784" y="5013177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0,207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384033" y="5013177"/>
            <a:ext cx="1109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0,27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91944" y="5013177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&lt;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79777" y="980729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5,25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40016" y="980729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5,025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91944" y="980729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151784" y="5733257"/>
            <a:ext cx="1239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10,10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56041" y="5661249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10,1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663952" y="5661249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=</a:t>
            </a:r>
            <a:endParaRPr lang="ru-RU" sz="3600" b="1" dirty="0"/>
          </a:p>
        </p:txBody>
      </p:sp>
      <p:pic>
        <p:nvPicPr>
          <p:cNvPr id="28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-179271" y="5082256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2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Не  восстанавливая пропущенные цифры</a:t>
            </a:r>
            <a:r>
              <a:rPr lang="ru-RU" sz="2800" b="1" dirty="0" smtClean="0">
                <a:solidFill>
                  <a:schemeClr val="tx1"/>
                </a:solidFill>
              </a:rPr>
              <a:t>, поставьте </a:t>
            </a:r>
            <a:r>
              <a:rPr lang="ru-RU" sz="2800" b="1" dirty="0">
                <a:solidFill>
                  <a:schemeClr val="tx1"/>
                </a:solidFill>
              </a:rPr>
              <a:t>нужные знаки «</a:t>
            </a:r>
            <a:r>
              <a:rPr lang="en-US" sz="2800" b="1" dirty="0">
                <a:solidFill>
                  <a:schemeClr val="tx1"/>
                </a:solidFill>
              </a:rPr>
              <a:t>&lt;</a:t>
            </a:r>
            <a:r>
              <a:rPr lang="ru-RU" sz="2800" b="1" dirty="0">
                <a:solidFill>
                  <a:schemeClr val="tx1"/>
                </a:solidFill>
              </a:rPr>
              <a:t>»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и «</a:t>
            </a:r>
            <a:r>
              <a:rPr lang="en-US" sz="2800" b="1" dirty="0">
                <a:solidFill>
                  <a:schemeClr val="tx1"/>
                </a:solidFill>
              </a:rPr>
              <a:t>&gt;</a:t>
            </a:r>
            <a:r>
              <a:rPr lang="ru-RU" sz="2800" b="1" dirty="0">
                <a:solidFill>
                  <a:schemeClr val="tx1"/>
                </a:solidFill>
              </a:rPr>
              <a:t>»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между числами в следующих парах: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18735"/>
            <a:ext cx="10515600" cy="3758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а) 4,3**       4,7**</a:t>
            </a:r>
          </a:p>
          <a:p>
            <a:pPr marL="0" indent="0">
              <a:buNone/>
            </a:pPr>
            <a:r>
              <a:rPr lang="ru-RU" sz="4400" dirty="0"/>
              <a:t>б</a:t>
            </a:r>
            <a:r>
              <a:rPr lang="ru-RU" sz="4400" dirty="0" smtClean="0"/>
              <a:t>) **,742       *,9**</a:t>
            </a:r>
          </a:p>
          <a:p>
            <a:pPr marL="0" indent="0">
              <a:buNone/>
            </a:pPr>
            <a:r>
              <a:rPr lang="ru-RU" sz="4400" dirty="0" smtClean="0"/>
              <a:t>в)0,742 </a:t>
            </a:r>
            <a:r>
              <a:rPr lang="en-US" sz="4400" dirty="0" smtClean="0"/>
              <a:t>      </a:t>
            </a:r>
            <a:r>
              <a:rPr lang="ru-RU" sz="4400" dirty="0" smtClean="0"/>
              <a:t> 0,741**</a:t>
            </a:r>
          </a:p>
          <a:p>
            <a:pPr marL="0" indent="0">
              <a:buNone/>
            </a:pPr>
            <a:r>
              <a:rPr lang="ru-RU" sz="4400" dirty="0" smtClean="0"/>
              <a:t>г) *,*** </a:t>
            </a:r>
            <a:r>
              <a:rPr lang="en-US" sz="4400" dirty="0" smtClean="0"/>
              <a:t>     </a:t>
            </a:r>
            <a:r>
              <a:rPr lang="ru-RU" sz="4400" dirty="0" smtClean="0"/>
              <a:t> **,**</a:t>
            </a:r>
          </a:p>
          <a:p>
            <a:pPr marL="0" indent="0">
              <a:buNone/>
            </a:pPr>
            <a:r>
              <a:rPr lang="ru-RU" sz="4400" dirty="0" smtClean="0"/>
              <a:t>д)95,0** </a:t>
            </a:r>
            <a:r>
              <a:rPr lang="en-US" sz="4400" dirty="0" smtClean="0"/>
              <a:t>   </a:t>
            </a:r>
            <a:r>
              <a:rPr lang="ru-RU" sz="4400" dirty="0" smtClean="0"/>
              <a:t> *4,*3*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082413" y="2168013"/>
            <a:ext cx="7451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&lt;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82413" y="5034897"/>
            <a:ext cx="7451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&gt;</a:t>
            </a:r>
            <a:endParaRPr lang="ru-RU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05432" y="4297849"/>
            <a:ext cx="7451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&lt;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93923" y="3667636"/>
            <a:ext cx="7451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&gt;</a:t>
            </a:r>
            <a:endParaRPr lang="ru-RU" sz="6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8017" y="2896060"/>
            <a:ext cx="7451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&gt;</a:t>
            </a:r>
            <a:endParaRPr lang="ru-RU" sz="6600" b="1" dirty="0"/>
          </a:p>
        </p:txBody>
      </p:sp>
      <p:pic>
        <p:nvPicPr>
          <p:cNvPr id="10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146065" y="481033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85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Расположите дроби в порядке возрастания: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2060848"/>
            <a:ext cx="8229600" cy="892696"/>
          </a:xfrm>
        </p:spPr>
        <p:txBody>
          <a:bodyPr/>
          <a:lstStyle/>
          <a:p>
            <a:pPr>
              <a:buNone/>
            </a:pPr>
            <a:r>
              <a:rPr lang="ru-RU" sz="3600" b="1" dirty="0"/>
              <a:t>0, 27; 0,207; 0,2007; 0,027; 2,7; 2,07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135560" y="4293096"/>
            <a:ext cx="18002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kern="0" dirty="0"/>
              <a:t>0,027;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kern="0" dirty="0"/>
              <a:t>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kern="0" dirty="0"/>
              <a:t>  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991544" y="2996952"/>
            <a:ext cx="8892480" cy="8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600" b="1" i="1" kern="0" dirty="0">
                <a:solidFill>
                  <a:schemeClr val="accent2">
                    <a:lumMod val="75000"/>
                  </a:schemeClr>
                </a:solidFill>
              </a:rPr>
              <a:t>Проверьте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47728" y="4293097"/>
            <a:ext cx="1600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</a:rPr>
              <a:t>0,2007;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75920" y="4293097"/>
            <a:ext cx="1366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</a:rPr>
              <a:t>0,207;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88088" y="4293097"/>
            <a:ext cx="1236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</a:rPr>
              <a:t>0, 27;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184232" y="4293097"/>
            <a:ext cx="1236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</a:rPr>
              <a:t>2,07;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336361" y="4293097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kern="0" dirty="0">
                <a:solidFill>
                  <a:srgbClr val="000000"/>
                </a:solidFill>
              </a:rPr>
              <a:t>2,7</a:t>
            </a:r>
          </a:p>
        </p:txBody>
      </p:sp>
      <p:pic>
        <p:nvPicPr>
          <p:cNvPr id="11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-54581" y="5228012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62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1624" y="0"/>
            <a:ext cx="7467600" cy="7647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C31"/>
                </a:solidFill>
              </a:rPr>
              <a:t>Вычислите:</a:t>
            </a:r>
            <a:endParaRPr lang="ru-RU" b="1" i="1" dirty="0">
              <a:solidFill>
                <a:srgbClr val="006C3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75520" y="3284984"/>
            <a:ext cx="1547664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10,5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19536" y="5517232"/>
            <a:ext cx="151216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6" name="Овал 5"/>
          <p:cNvSpPr/>
          <p:nvPr/>
        </p:nvSpPr>
        <p:spPr>
          <a:xfrm>
            <a:off x="4007768" y="3645024"/>
            <a:ext cx="1152128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Овал 6"/>
          <p:cNvSpPr/>
          <p:nvPr/>
        </p:nvSpPr>
        <p:spPr>
          <a:xfrm>
            <a:off x="3863752" y="2204864"/>
            <a:ext cx="1440160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11,3</a:t>
            </a:r>
          </a:p>
        </p:txBody>
      </p:sp>
      <p:sp>
        <p:nvSpPr>
          <p:cNvPr id="8" name="Овал 7"/>
          <p:cNvSpPr/>
          <p:nvPr/>
        </p:nvSpPr>
        <p:spPr>
          <a:xfrm>
            <a:off x="4151784" y="692696"/>
            <a:ext cx="1512168" cy="8640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13,9</a:t>
            </a:r>
          </a:p>
        </p:txBody>
      </p:sp>
      <p:sp>
        <p:nvSpPr>
          <p:cNvPr id="9" name="Овал 8"/>
          <p:cNvSpPr/>
          <p:nvPr/>
        </p:nvSpPr>
        <p:spPr>
          <a:xfrm>
            <a:off x="6096000" y="2060848"/>
            <a:ext cx="1152128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7,1</a:t>
            </a:r>
          </a:p>
        </p:txBody>
      </p:sp>
      <p:sp>
        <p:nvSpPr>
          <p:cNvPr id="10" name="Овал 9"/>
          <p:cNvSpPr/>
          <p:nvPr/>
        </p:nvSpPr>
        <p:spPr>
          <a:xfrm>
            <a:off x="7608168" y="620688"/>
            <a:ext cx="1152128" cy="8640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16</a:t>
            </a:r>
          </a:p>
        </p:txBody>
      </p:sp>
      <p:sp>
        <p:nvSpPr>
          <p:cNvPr id="11" name="Овал 10"/>
          <p:cNvSpPr/>
          <p:nvPr/>
        </p:nvSpPr>
        <p:spPr>
          <a:xfrm>
            <a:off x="8688288" y="1916832"/>
            <a:ext cx="1440160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10,2</a:t>
            </a:r>
          </a:p>
        </p:txBody>
      </p:sp>
      <p:sp>
        <p:nvSpPr>
          <p:cNvPr id="12" name="Овал 11"/>
          <p:cNvSpPr/>
          <p:nvPr/>
        </p:nvSpPr>
        <p:spPr>
          <a:xfrm>
            <a:off x="7464152" y="3501008"/>
            <a:ext cx="1152128" cy="8640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6,3</a:t>
            </a:r>
          </a:p>
        </p:txBody>
      </p:sp>
      <p:sp>
        <p:nvSpPr>
          <p:cNvPr id="13" name="Овал 12"/>
          <p:cNvSpPr/>
          <p:nvPr/>
        </p:nvSpPr>
        <p:spPr>
          <a:xfrm>
            <a:off x="5159896" y="4437112"/>
            <a:ext cx="1512168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16,2</a:t>
            </a:r>
          </a:p>
        </p:txBody>
      </p:sp>
      <p:sp>
        <p:nvSpPr>
          <p:cNvPr id="14" name="Овал 13"/>
          <p:cNvSpPr/>
          <p:nvPr/>
        </p:nvSpPr>
        <p:spPr>
          <a:xfrm>
            <a:off x="6600056" y="5993904"/>
            <a:ext cx="1152128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6,8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832304" y="5301208"/>
            <a:ext cx="12241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3143672" y="3645024"/>
            <a:ext cx="1008112" cy="43204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+3,5</a:t>
            </a:r>
          </a:p>
        </p:txBody>
      </p:sp>
      <p:sp>
        <p:nvSpPr>
          <p:cNvPr id="17" name="Стрелка вверх 16"/>
          <p:cNvSpPr/>
          <p:nvPr/>
        </p:nvSpPr>
        <p:spPr>
          <a:xfrm>
            <a:off x="3935760" y="3068960"/>
            <a:ext cx="1440160" cy="64807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-2,7</a:t>
            </a:r>
          </a:p>
        </p:txBody>
      </p:sp>
      <p:sp>
        <p:nvSpPr>
          <p:cNvPr id="18" name="Стрелка вверх 17"/>
          <p:cNvSpPr/>
          <p:nvPr/>
        </p:nvSpPr>
        <p:spPr>
          <a:xfrm rot="535564">
            <a:off x="3977052" y="1523972"/>
            <a:ext cx="1483900" cy="648072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+2,6</a:t>
            </a:r>
          </a:p>
        </p:txBody>
      </p:sp>
      <p:sp>
        <p:nvSpPr>
          <p:cNvPr id="19" name="Стрелка вправо 18"/>
          <p:cNvSpPr/>
          <p:nvPr/>
        </p:nvSpPr>
        <p:spPr>
          <a:xfrm rot="2549644">
            <a:off x="5503323" y="1244103"/>
            <a:ext cx="1244956" cy="64807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-6,8</a:t>
            </a:r>
          </a:p>
        </p:txBody>
      </p:sp>
      <p:sp>
        <p:nvSpPr>
          <p:cNvPr id="20" name="Стрелка влево 19"/>
          <p:cNvSpPr/>
          <p:nvPr/>
        </p:nvSpPr>
        <p:spPr>
          <a:xfrm rot="19417740" flipH="1">
            <a:off x="6848687" y="1506959"/>
            <a:ext cx="1136022" cy="576064"/>
          </a:xfrm>
          <a:prstGeom prst="leftArrow">
            <a:avLst>
              <a:gd name="adj1" fmla="val 50000"/>
              <a:gd name="adj2" fmla="val 6301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+8,9</a:t>
            </a:r>
          </a:p>
        </p:txBody>
      </p:sp>
      <p:sp>
        <p:nvSpPr>
          <p:cNvPr id="21" name="Стрелка вправо 20"/>
          <p:cNvSpPr/>
          <p:nvPr/>
        </p:nvSpPr>
        <p:spPr>
          <a:xfrm rot="1923255">
            <a:off x="8472264" y="1484784"/>
            <a:ext cx="1008112" cy="432048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-5,8</a:t>
            </a:r>
          </a:p>
        </p:txBody>
      </p:sp>
      <p:sp>
        <p:nvSpPr>
          <p:cNvPr id="23" name="Стрелка влево 22"/>
          <p:cNvSpPr/>
          <p:nvPr/>
        </p:nvSpPr>
        <p:spPr>
          <a:xfrm rot="19387915">
            <a:off x="8248858" y="2896188"/>
            <a:ext cx="1245939" cy="60725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-3,9</a:t>
            </a:r>
          </a:p>
        </p:txBody>
      </p:sp>
      <p:sp>
        <p:nvSpPr>
          <p:cNvPr id="24" name="Стрелка влево 23"/>
          <p:cNvSpPr/>
          <p:nvPr/>
        </p:nvSpPr>
        <p:spPr>
          <a:xfrm rot="19999332">
            <a:off x="6513727" y="4104130"/>
            <a:ext cx="1226882" cy="607496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+9,9</a:t>
            </a:r>
          </a:p>
        </p:txBody>
      </p:sp>
      <p:sp>
        <p:nvSpPr>
          <p:cNvPr id="27" name="Стрелка вправо 26"/>
          <p:cNvSpPr/>
          <p:nvPr/>
        </p:nvSpPr>
        <p:spPr>
          <a:xfrm rot="2268640">
            <a:off x="6044409" y="5366901"/>
            <a:ext cx="1067030" cy="43204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-9,4</a:t>
            </a:r>
          </a:p>
        </p:txBody>
      </p:sp>
      <p:sp>
        <p:nvSpPr>
          <p:cNvPr id="28" name="Стрелка вправо 27"/>
          <p:cNvSpPr/>
          <p:nvPr/>
        </p:nvSpPr>
        <p:spPr>
          <a:xfrm rot="20577721">
            <a:off x="7715029" y="5913664"/>
            <a:ext cx="1296144" cy="43204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+13,2</a:t>
            </a:r>
          </a:p>
        </p:txBody>
      </p:sp>
      <p:sp>
        <p:nvSpPr>
          <p:cNvPr id="29" name="Стрелка вправо 28"/>
          <p:cNvSpPr/>
          <p:nvPr/>
        </p:nvSpPr>
        <p:spPr>
          <a:xfrm rot="17551957">
            <a:off x="1877858" y="4626239"/>
            <a:ext cx="1380091" cy="51949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-9,5</a:t>
            </a:r>
          </a:p>
        </p:txBody>
      </p:sp>
      <p:pic>
        <p:nvPicPr>
          <p:cNvPr id="26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146066" y="5220465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03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6C31"/>
                </a:solidFill>
              </a:rPr>
              <a:t>Найдите правильный ответ</a:t>
            </a:r>
            <a:endParaRPr lang="ru-RU" b="1" i="1" dirty="0">
              <a:solidFill>
                <a:srgbClr val="006C3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5560" y="908720"/>
            <a:ext cx="20882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12,8+4,02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63552" y="1844824"/>
            <a:ext cx="2160240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10,7-2,07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07568" y="2924944"/>
            <a:ext cx="1872208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3,85+0,2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35560" y="3933056"/>
            <a:ext cx="20882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45,4+4,54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79576" y="4941168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10,5-2,5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51584" y="5805264"/>
            <a:ext cx="2088232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14,64-2,4</a:t>
            </a:r>
          </a:p>
        </p:txBody>
      </p:sp>
      <p:sp>
        <p:nvSpPr>
          <p:cNvPr id="12" name="8-конечная звезда 11"/>
          <p:cNvSpPr/>
          <p:nvPr/>
        </p:nvSpPr>
        <p:spPr>
          <a:xfrm>
            <a:off x="6816080" y="620688"/>
            <a:ext cx="1800200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12,10</a:t>
            </a:r>
          </a:p>
        </p:txBody>
      </p:sp>
      <p:sp>
        <p:nvSpPr>
          <p:cNvPr id="13" name="8-конечная звезда 12"/>
          <p:cNvSpPr/>
          <p:nvPr/>
        </p:nvSpPr>
        <p:spPr>
          <a:xfrm>
            <a:off x="7680176" y="1412776"/>
            <a:ext cx="2016224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16,82</a:t>
            </a:r>
          </a:p>
        </p:txBody>
      </p:sp>
      <p:sp>
        <p:nvSpPr>
          <p:cNvPr id="14" name="8-конечная звезда 13"/>
          <p:cNvSpPr/>
          <p:nvPr/>
        </p:nvSpPr>
        <p:spPr>
          <a:xfrm>
            <a:off x="6023992" y="1700808"/>
            <a:ext cx="1584176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4,05</a:t>
            </a:r>
          </a:p>
        </p:txBody>
      </p:sp>
      <p:sp>
        <p:nvSpPr>
          <p:cNvPr id="15" name="8-конечная звезда 14"/>
          <p:cNvSpPr/>
          <p:nvPr/>
        </p:nvSpPr>
        <p:spPr>
          <a:xfrm>
            <a:off x="7536160" y="6065912"/>
            <a:ext cx="2088232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/>
              <a:t>12,24</a:t>
            </a:r>
            <a:endParaRPr lang="ru-RU" sz="3600" b="1" dirty="0"/>
          </a:p>
        </p:txBody>
      </p:sp>
      <p:sp>
        <p:nvSpPr>
          <p:cNvPr id="16" name="8-конечная звезда 15"/>
          <p:cNvSpPr/>
          <p:nvPr/>
        </p:nvSpPr>
        <p:spPr>
          <a:xfrm>
            <a:off x="6096000" y="2924944"/>
            <a:ext cx="1728192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3,87</a:t>
            </a:r>
          </a:p>
        </p:txBody>
      </p:sp>
      <p:sp>
        <p:nvSpPr>
          <p:cNvPr id="17" name="8-конечная звезда 16"/>
          <p:cNvSpPr/>
          <p:nvPr/>
        </p:nvSpPr>
        <p:spPr>
          <a:xfrm>
            <a:off x="7680176" y="2420888"/>
            <a:ext cx="1872208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8,63</a:t>
            </a:r>
          </a:p>
        </p:txBody>
      </p:sp>
      <p:sp>
        <p:nvSpPr>
          <p:cNvPr id="18" name="8-конечная звезда 17"/>
          <p:cNvSpPr/>
          <p:nvPr/>
        </p:nvSpPr>
        <p:spPr>
          <a:xfrm>
            <a:off x="7824192" y="3356992"/>
            <a:ext cx="1080120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8</a:t>
            </a:r>
          </a:p>
        </p:txBody>
      </p:sp>
      <p:sp>
        <p:nvSpPr>
          <p:cNvPr id="19" name="8-конечная звезда 18"/>
          <p:cNvSpPr/>
          <p:nvPr/>
        </p:nvSpPr>
        <p:spPr>
          <a:xfrm>
            <a:off x="7032104" y="5157192"/>
            <a:ext cx="2088232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49,94</a:t>
            </a:r>
          </a:p>
        </p:txBody>
      </p:sp>
      <p:sp>
        <p:nvSpPr>
          <p:cNvPr id="20" name="8-конечная звезда 19"/>
          <p:cNvSpPr/>
          <p:nvPr/>
        </p:nvSpPr>
        <p:spPr>
          <a:xfrm>
            <a:off x="6096000" y="4437112"/>
            <a:ext cx="1944216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49,58</a:t>
            </a:r>
          </a:p>
        </p:txBody>
      </p:sp>
      <p:cxnSp>
        <p:nvCxnSpPr>
          <p:cNvPr id="22" name="Прямая со стрелкой 21"/>
          <p:cNvCxnSpPr>
            <a:stCxn id="5" idx="3"/>
            <a:endCxn id="13" idx="4"/>
          </p:cNvCxnSpPr>
          <p:nvPr/>
        </p:nvCxnSpPr>
        <p:spPr>
          <a:xfrm>
            <a:off x="4223792" y="1232756"/>
            <a:ext cx="345638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3"/>
            <a:endCxn id="17" idx="4"/>
          </p:cNvCxnSpPr>
          <p:nvPr/>
        </p:nvCxnSpPr>
        <p:spPr>
          <a:xfrm>
            <a:off x="4223792" y="2204864"/>
            <a:ext cx="3456384" cy="612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3"/>
            <a:endCxn id="14" idx="3"/>
          </p:cNvCxnSpPr>
          <p:nvPr/>
        </p:nvCxnSpPr>
        <p:spPr>
          <a:xfrm flipV="1">
            <a:off x="4079777" y="2376898"/>
            <a:ext cx="2176213" cy="8720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3"/>
            <a:endCxn id="19" idx="4"/>
          </p:cNvCxnSpPr>
          <p:nvPr/>
        </p:nvCxnSpPr>
        <p:spPr>
          <a:xfrm>
            <a:off x="4223792" y="4257092"/>
            <a:ext cx="2808312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3"/>
            <a:endCxn id="18" idx="4"/>
          </p:cNvCxnSpPr>
          <p:nvPr/>
        </p:nvCxnSpPr>
        <p:spPr>
          <a:xfrm flipV="1">
            <a:off x="4295800" y="3753036"/>
            <a:ext cx="3528392" cy="15481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0" idx="3"/>
            <a:endCxn id="15" idx="4"/>
          </p:cNvCxnSpPr>
          <p:nvPr/>
        </p:nvCxnSpPr>
        <p:spPr>
          <a:xfrm>
            <a:off x="4439816" y="6165304"/>
            <a:ext cx="3096344" cy="2966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3" name="8-конечная звезда 32"/>
          <p:cNvSpPr/>
          <p:nvPr/>
        </p:nvSpPr>
        <p:spPr>
          <a:xfrm>
            <a:off x="7608168" y="4149080"/>
            <a:ext cx="1656184" cy="792088"/>
          </a:xfrm>
          <a:prstGeom prst="star8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12,6</a:t>
            </a:r>
          </a:p>
        </p:txBody>
      </p:sp>
      <p:pic>
        <p:nvPicPr>
          <p:cNvPr id="26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146065" y="5157077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9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528560" y="5939790"/>
            <a:ext cx="3860800" cy="47625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Учитель   </a:t>
            </a:r>
            <a:r>
              <a:rPr lang="ru-RU" dirty="0" err="1" smtClean="0">
                <a:solidFill>
                  <a:prstClr val="black">
                    <a:tint val="75000"/>
                  </a:prstClr>
                </a:solidFill>
              </a:rPr>
              <a:t>С.А.Сидорова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3160" y="891540"/>
            <a:ext cx="2733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Вычислить:</a:t>
            </a:r>
          </a:p>
          <a:p>
            <a:r>
              <a:rPr lang="ru-RU" sz="3600" dirty="0" smtClean="0"/>
              <a:t>3,2 + 3,2 + 3.2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2435870"/>
            <a:ext cx="85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Каким действием можно заменит действие сложение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23160" y="3068032"/>
            <a:ext cx="1303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3,2 •  3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86642" y="3967609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урока.</a:t>
            </a:r>
          </a:p>
          <a:p>
            <a:pPr algn="ctr">
              <a:spcBef>
                <a:spcPct val="0"/>
              </a:spcBef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Умножение положительных </a:t>
            </a:r>
          </a:p>
          <a:p>
            <a:pPr algn="ctr">
              <a:spcBef>
                <a:spcPct val="0"/>
              </a:spcBef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десятичных </a:t>
            </a:r>
          </a:p>
          <a:p>
            <a:pPr algn="ctr">
              <a:spcBef>
                <a:spcPct val="0"/>
              </a:spcBef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дробей.</a:t>
            </a:r>
            <a:endParaRPr lang="ru-RU" altLang="ru-RU" sz="3600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7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34434" y="692150"/>
            <a:ext cx="3649133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>
                <a:solidFill>
                  <a:srgbClr val="800000"/>
                </a:solidFill>
              </a:rPr>
              <a:t>   </a:t>
            </a:r>
            <a:r>
              <a:rPr lang="ru-RU" sz="4400" b="1">
                <a:solidFill>
                  <a:srgbClr val="800000"/>
                </a:solidFill>
              </a:rPr>
              <a:t>27,4</a:t>
            </a:r>
          </a:p>
          <a:p>
            <a:pPr eaLnBrk="1" hangingPunct="1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</a:rPr>
              <a:t>   0,63</a:t>
            </a:r>
          </a:p>
          <a:p>
            <a:pPr eaLnBrk="1" hangingPunct="1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</a:rPr>
              <a:t>    822</a:t>
            </a:r>
          </a:p>
          <a:p>
            <a:pPr eaLnBrk="1" hangingPunct="1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</a:rPr>
              <a:t>1644</a:t>
            </a:r>
          </a:p>
          <a:p>
            <a:pPr eaLnBrk="1" hangingPunct="1">
              <a:spcBef>
                <a:spcPct val="50000"/>
              </a:spcBef>
            </a:pPr>
            <a:r>
              <a:rPr lang="ru-RU" sz="4400" b="1">
                <a:solidFill>
                  <a:srgbClr val="800000"/>
                </a:solidFill>
              </a:rPr>
              <a:t>17262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1007534" y="2565400"/>
            <a:ext cx="21124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527051" y="4652963"/>
            <a:ext cx="27855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24417" y="1341438"/>
            <a:ext cx="48048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х</a:t>
            </a:r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4847167" y="549275"/>
            <a:ext cx="3456517" cy="647700"/>
          </a:xfrm>
          <a:prstGeom prst="wedgeRectCallout">
            <a:avLst>
              <a:gd name="adj1" fmla="val -95806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1</a:t>
            </a:r>
            <a:r>
              <a:rPr lang="ru-RU" sz="3200" b="1"/>
              <a:t> цифра</a:t>
            </a:r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4944534" y="1484313"/>
            <a:ext cx="3456517" cy="647700"/>
          </a:xfrm>
          <a:prstGeom prst="wedgeRectCallout">
            <a:avLst>
              <a:gd name="adj1" fmla="val -95806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2</a:t>
            </a:r>
            <a:r>
              <a:rPr lang="ru-RU" sz="3200" b="1"/>
              <a:t> цифры</a:t>
            </a:r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>
            <a:off x="5135034" y="4581525"/>
            <a:ext cx="4993217" cy="647700"/>
          </a:xfrm>
          <a:prstGeom prst="wedgeRectCallout">
            <a:avLst>
              <a:gd name="adj1" fmla="val -81708"/>
              <a:gd name="adj2" fmla="val 6127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1+2=3 </a:t>
            </a:r>
            <a:r>
              <a:rPr lang="ru-RU" sz="3200" b="1"/>
              <a:t>цифры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520267" y="4652964"/>
            <a:ext cx="184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 sz="3200" b="1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200151" y="4868864"/>
            <a:ext cx="3831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b="1" dirty="0" smtClean="0">
                <a:solidFill>
                  <a:srgbClr val="800000"/>
                </a:solidFill>
              </a:rPr>
              <a:t>,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11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146065" y="5667070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70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  <p:bldP spid="37895" grpId="0" animBg="1"/>
      <p:bldP spid="37896" grpId="0" animBg="1"/>
      <p:bldP spid="3789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414</TotalTime>
  <Words>440</Words>
  <Application>Microsoft Office PowerPoint</Application>
  <PresentationFormat>Произвольный</PresentationFormat>
  <Paragraphs>220</Paragraphs>
  <Slides>18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Солнцестояние</vt:lpstr>
      <vt:lpstr>Слайд</vt:lpstr>
      <vt:lpstr>Презентация PowerPoint</vt:lpstr>
      <vt:lpstr>Презентация PowerPoint</vt:lpstr>
      <vt:lpstr>Сравните дроби:</vt:lpstr>
      <vt:lpstr>Не  восстанавливая пропущенные цифры, поставьте нужные знаки «&lt;» и «&gt;» между числами в следующих парах: </vt:lpstr>
      <vt:lpstr>Расположите дроби в порядке возрастания:</vt:lpstr>
      <vt:lpstr>Вычислите:</vt:lpstr>
      <vt:lpstr>Найдите правильный 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Поставьте в ответе запятую</vt:lpstr>
      <vt:lpstr> 1.Выполнить работу над ошибками в  дом.работе от 10.02.2020г. 2. Решить  № 796 ( в,е,и), страница 154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</cp:lastModifiedBy>
  <cp:revision>113</cp:revision>
  <dcterms:created xsi:type="dcterms:W3CDTF">2017-02-20T04:49:53Z</dcterms:created>
  <dcterms:modified xsi:type="dcterms:W3CDTF">2010-12-31T21:28:34Z</dcterms:modified>
</cp:coreProperties>
</file>