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4F1688-F600-45A2-94D6-A9B92E252D8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F31E00-5B02-4002-9FF1-F31C7613D9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Радио болон </a:t>
            </a:r>
            <a:r>
              <a:rPr lang="ru-RU" b="1" dirty="0" err="1" smtClean="0">
                <a:solidFill>
                  <a:srgbClr val="C00000"/>
                </a:solidFill>
              </a:rPr>
              <a:t>телевидени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манай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Буряад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орондо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orig_blog_96562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0"/>
            <a:ext cx="4392488" cy="4150901"/>
          </a:xfrm>
          <a:prstGeom prst="rect">
            <a:avLst/>
          </a:prstGeom>
        </p:spPr>
      </p:pic>
      <p:pic>
        <p:nvPicPr>
          <p:cNvPr id="6" name="Рисунок 5" descr="imgpreview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0"/>
            <a:ext cx="2627784" cy="2381672"/>
          </a:xfrm>
          <a:prstGeom prst="rect">
            <a:avLst/>
          </a:prstGeom>
        </p:spPr>
      </p:pic>
      <p:pic>
        <p:nvPicPr>
          <p:cNvPr id="8" name="Рисунок 7" descr="0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440678" cy="25627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n-MN" b="1" dirty="0" smtClean="0">
                <a:solidFill>
                  <a:schemeClr val="accent4"/>
                </a:solidFill>
              </a:rPr>
              <a:t>тобшолол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n-MN" dirty="0" smtClean="0">
                <a:solidFill>
                  <a:schemeClr val="accent4"/>
                </a:solidFill>
              </a:rPr>
              <a:t>Буряад хэлэн дээрэ олон дамжуулганууд Буряадай гурэнэй телерадио компани харуулна.</a:t>
            </a:r>
          </a:p>
          <a:p>
            <a:r>
              <a:rPr lang="mn-MN" dirty="0" smtClean="0">
                <a:solidFill>
                  <a:schemeClr val="accent4"/>
                </a:solidFill>
              </a:rPr>
              <a:t>Үхибүүдтэ зорюлһан дамжуулганууд тон үсөөн.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711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270892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bg1"/>
                </a:solidFill>
                <a:cs typeface="Aharoni" pitchFamily="2" charset="-79"/>
              </a:rPr>
              <a:t>Сэнхир</a:t>
            </a:r>
            <a:r>
              <a:rPr lang="ru-RU" sz="3600" b="1" dirty="0" smtClean="0">
                <a:solidFill>
                  <a:schemeClr val="bg1"/>
                </a:solidFill>
                <a:cs typeface="Aharoni" pitchFamily="2" charset="-79"/>
              </a:rPr>
              <a:t> экран ба радио</a:t>
            </a:r>
            <a:endParaRPr lang="ru-RU" sz="3600" b="1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Ямар</a:t>
            </a:r>
            <a:r>
              <a:rPr lang="ru-RU" dirty="0" smtClean="0"/>
              <a:t> </a:t>
            </a:r>
            <a:r>
              <a:rPr lang="ru-RU" dirty="0" err="1" smtClean="0"/>
              <a:t>каналнууд</a:t>
            </a:r>
            <a:r>
              <a:rPr lang="ru-RU" dirty="0" smtClean="0"/>
              <a:t> </a:t>
            </a:r>
            <a:r>
              <a:rPr lang="ru-RU" dirty="0" err="1" smtClean="0"/>
              <a:t>бииб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БГТРК- </a:t>
            </a:r>
            <a:r>
              <a:rPr lang="mn-MN" dirty="0" smtClean="0"/>
              <a:t>Буряадай гүрэнэй телерадио компани</a:t>
            </a:r>
          </a:p>
          <a:p>
            <a:r>
              <a:rPr lang="mn-MN" dirty="0" smtClean="0"/>
              <a:t>АРИГ УС</a:t>
            </a:r>
          </a:p>
          <a:p>
            <a:r>
              <a:rPr lang="mn-MN" dirty="0" smtClean="0"/>
              <a:t>ТИВИКОМ</a:t>
            </a:r>
          </a:p>
          <a:p>
            <a:r>
              <a:rPr lang="mn-MN" dirty="0" smtClean="0"/>
              <a:t>АТВ</a:t>
            </a:r>
          </a:p>
          <a:p>
            <a:r>
              <a:rPr lang="mn-MN" dirty="0" smtClean="0"/>
              <a:t>МИР Бурятия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b="1" dirty="0" smtClean="0">
                <a:solidFill>
                  <a:srgbClr val="C00000"/>
                </a:solidFill>
              </a:rPr>
              <a:t>БГТРК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mn-MN" b="1" i="1" dirty="0" smtClean="0">
                <a:solidFill>
                  <a:srgbClr val="C00000"/>
                </a:solidFill>
              </a:rPr>
              <a:t>Теледамжуулганууд буряад хэлэн дээрэ</a:t>
            </a:r>
            <a:r>
              <a:rPr lang="mn-MN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endParaRPr lang="mn-MN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c10439be6caae5c74b8945b365af8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2476500" cy="1647825"/>
          </a:xfrm>
          <a:prstGeom prst="rect">
            <a:avLst/>
          </a:prstGeom>
        </p:spPr>
      </p:pic>
      <p:pic>
        <p:nvPicPr>
          <p:cNvPr id="5" name="Рисунок 4" descr="26a73da947760a40c994cdd533c8b40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276872"/>
            <a:ext cx="2476500" cy="1656184"/>
          </a:xfrm>
          <a:prstGeom prst="rect">
            <a:avLst/>
          </a:prstGeom>
        </p:spPr>
      </p:pic>
      <p:pic>
        <p:nvPicPr>
          <p:cNvPr id="6" name="Рисунок 5" descr="c5e22656155f235054f9187db0da8bd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2204864"/>
            <a:ext cx="2476500" cy="1647825"/>
          </a:xfrm>
          <a:prstGeom prst="rect">
            <a:avLst/>
          </a:prstGeom>
        </p:spPr>
      </p:pic>
      <p:pic>
        <p:nvPicPr>
          <p:cNvPr id="7" name="Рисунок 6" descr="cdd77db76bf8dcbdf74888bbc2c765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293096"/>
            <a:ext cx="3672408" cy="1872208"/>
          </a:xfrm>
          <a:prstGeom prst="rect">
            <a:avLst/>
          </a:prstGeom>
        </p:spPr>
      </p:pic>
      <p:pic>
        <p:nvPicPr>
          <p:cNvPr id="8" name="Рисунок 7" descr="da2d464b2dd8d20d93e5ab1c85b28cf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4221088"/>
            <a:ext cx="362862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mn-MN" sz="3600" b="1" i="1" dirty="0" smtClean="0">
                <a:solidFill>
                  <a:srgbClr val="C00000"/>
                </a:solidFill>
              </a:rPr>
              <a:t>Радио дамжуулганууд</a:t>
            </a:r>
          </a:p>
          <a:p>
            <a:pPr>
              <a:buNone/>
            </a:pPr>
            <a:r>
              <a:rPr lang="mn-MN" b="1" dirty="0" smtClean="0">
                <a:solidFill>
                  <a:schemeClr val="accent4"/>
                </a:solidFill>
              </a:rPr>
              <a:t>Түрэл дайда (</a:t>
            </a:r>
            <a:r>
              <a:rPr lang="ru-RU" dirty="0" smtClean="0">
                <a:solidFill>
                  <a:schemeClr val="accent4"/>
                </a:solidFill>
              </a:rPr>
              <a:t>Земля родная</a:t>
            </a:r>
            <a:r>
              <a:rPr lang="mn-MN" dirty="0" smtClean="0">
                <a:solidFill>
                  <a:schemeClr val="accent4"/>
                </a:solidFill>
              </a:rPr>
              <a:t>)</a:t>
            </a:r>
            <a:r>
              <a:rPr lang="ru-RU" dirty="0" smtClean="0"/>
              <a:t>.</a:t>
            </a:r>
            <a:endParaRPr lang="mn-MN" dirty="0" smtClean="0"/>
          </a:p>
          <a:p>
            <a:pPr>
              <a:buNone/>
            </a:pPr>
            <a:r>
              <a:rPr lang="mn-MN" sz="1800" dirty="0" smtClean="0">
                <a:solidFill>
                  <a:schemeClr val="accent4"/>
                </a:solidFill>
              </a:rPr>
              <a:t>      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Передача для тружеников села, о проблемах и буднях сельского хозяйства. Главное достоинство этого цикла в том, что его героями становятся простые работники агропромышленного комплекса, которые каждодневным упорным и нелегким трудом обеспечивают республику продовольствием.</a:t>
            </a:r>
          </a:p>
          <a:p>
            <a:pPr>
              <a:buNone/>
            </a:pPr>
            <a:r>
              <a:rPr lang="ru-RU" b="1" dirty="0" err="1" smtClean="0">
                <a:solidFill>
                  <a:schemeClr val="accent4"/>
                </a:solidFill>
              </a:rPr>
              <a:t>Найдалай</a:t>
            </a:r>
            <a:r>
              <a:rPr lang="ru-RU" b="1" dirty="0" smtClean="0">
                <a:solidFill>
                  <a:schemeClr val="accent4"/>
                </a:solidFill>
              </a:rPr>
              <a:t> </a:t>
            </a:r>
            <a:r>
              <a:rPr lang="ru-RU" b="1" dirty="0" err="1" smtClean="0">
                <a:solidFill>
                  <a:schemeClr val="accent4"/>
                </a:solidFill>
              </a:rPr>
              <a:t>ошон</a:t>
            </a:r>
            <a:r>
              <a:rPr lang="ru-RU" dirty="0" smtClean="0"/>
              <a:t>.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Программа для молодежи выходит в эфир один раз в месяц. Автор поднимает вопросы, которые приходится решать молодым людям в современном обществе,  проблемы молодых специалистов, молодых семей, и т.п., приглашает в студию экспертов и молодежь.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«</a:t>
            </a:r>
            <a:r>
              <a:rPr lang="ru-RU" b="1" dirty="0" err="1" smtClean="0">
                <a:solidFill>
                  <a:schemeClr val="accent4"/>
                </a:solidFill>
              </a:rPr>
              <a:t>Номын</a:t>
            </a:r>
            <a:r>
              <a:rPr lang="ru-RU" b="1" dirty="0" smtClean="0">
                <a:solidFill>
                  <a:schemeClr val="accent4"/>
                </a:solidFill>
              </a:rPr>
              <a:t> </a:t>
            </a:r>
            <a:r>
              <a:rPr lang="ru-RU" b="1" dirty="0" err="1" smtClean="0">
                <a:solidFill>
                  <a:schemeClr val="accent4"/>
                </a:solidFill>
              </a:rPr>
              <a:t>хyрдэ</a:t>
            </a:r>
            <a:r>
              <a:rPr lang="ru-RU" b="1" dirty="0" smtClean="0">
                <a:solidFill>
                  <a:schemeClr val="accent4"/>
                </a:solidFill>
              </a:rPr>
              <a:t>» («Колесо учения»).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Передача о буддизме, затрагивающая темы нравственного воспитания,  соблюдения традиций бурятского народа, толерантного отношения к разным религиям и вероисповеданиям. Программа также информирует о хуралах и молебнах, проводимых в дацанах Бурятии.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«</a:t>
            </a:r>
            <a:r>
              <a:rPr lang="ru-RU" b="1" dirty="0" err="1" smtClean="0">
                <a:solidFill>
                  <a:schemeClr val="accent4"/>
                </a:solidFill>
              </a:rPr>
              <a:t>Гуламта</a:t>
            </a:r>
            <a:r>
              <a:rPr lang="ru-RU" b="1" dirty="0" smtClean="0">
                <a:solidFill>
                  <a:schemeClr val="accent4"/>
                </a:solidFill>
              </a:rPr>
              <a:t>» (Очаг).</a:t>
            </a:r>
            <a:r>
              <a:rPr lang="ru-RU" sz="2100" b="1" dirty="0" smtClean="0">
                <a:solidFill>
                  <a:schemeClr val="accent4"/>
                </a:solidFill>
              </a:rPr>
              <a:t>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 традициях бурятского народа, толерантном отношении к людям другой национальности и вероисповедания. 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“Баян талын аялга” (</a:t>
            </a:r>
            <a:r>
              <a:rPr lang="ru-RU" b="1" dirty="0" smtClean="0">
                <a:solidFill>
                  <a:schemeClr val="accent4"/>
                </a:solidFill>
              </a:rPr>
              <a:t>Степные</a:t>
            </a:r>
            <a:r>
              <a:rPr lang="mn-MN" b="1" dirty="0" smtClean="0">
                <a:solidFill>
                  <a:schemeClr val="accent4"/>
                </a:solidFill>
              </a:rPr>
              <a:t> </a:t>
            </a:r>
            <a:r>
              <a:rPr lang="ru-RU" b="1" dirty="0" smtClean="0">
                <a:solidFill>
                  <a:schemeClr val="accent4"/>
                </a:solidFill>
              </a:rPr>
              <a:t>мелодии</a:t>
            </a:r>
            <a:r>
              <a:rPr lang="mn-MN" b="1" dirty="0" smtClean="0">
                <a:solidFill>
                  <a:schemeClr val="accent4"/>
                </a:solidFill>
              </a:rPr>
              <a:t>)    </a:t>
            </a:r>
            <a:r>
              <a:rPr lang="ru-RU" sz="19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Еженедельный радиожурнал включает блок новостей из области культуры и искусства</a:t>
            </a:r>
            <a:r>
              <a:rPr lang="mn-MN" sz="19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9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также включает  музыкальные поздравления по заявкам</a:t>
            </a:r>
            <a:r>
              <a:rPr lang="mn-MN" sz="19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Сагай амисхаал.(Дыхание времени).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Орьёл.(Вершина)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“Мүнхэ алдар” 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“Элүүр энхэ ябая” о здоровье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“Эдиршүүл” хүүгэдэй дамжуулга.(детская передача)</a:t>
            </a:r>
          </a:p>
          <a:p>
            <a:r>
              <a:rPr lang="mn-MN" b="1" dirty="0" smtClean="0">
                <a:solidFill>
                  <a:schemeClr val="accent4"/>
                </a:solidFill>
              </a:rPr>
              <a:t>“Мэндэ амар, минии Буряад орон”</a:t>
            </a:r>
          </a:p>
          <a:p>
            <a:endParaRPr lang="mn-MN" sz="2800" b="1" dirty="0" smtClean="0">
              <a:solidFill>
                <a:schemeClr val="accent4"/>
              </a:solidFill>
            </a:endParaRPr>
          </a:p>
          <a:p>
            <a:endParaRPr lang="ru-RU" sz="2800" b="1" dirty="0" smtClean="0">
              <a:solidFill>
                <a:schemeClr val="accent4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b="1" dirty="0" smtClean="0">
                <a:solidFill>
                  <a:schemeClr val="accent4"/>
                </a:solidFill>
              </a:rPr>
              <a:t>Ариг ус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4" name="Содержимое 3" descr="67df237b602636f02600992b1b2-210x135-normal-ft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4032448" cy="2304256"/>
          </a:xfrm>
        </p:spPr>
      </p:pic>
      <p:pic>
        <p:nvPicPr>
          <p:cNvPr id="5" name="Рисунок 4" descr="4-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149080"/>
            <a:ext cx="4104456" cy="216024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5508104" y="1196752"/>
            <a:ext cx="3384376" cy="1728192"/>
          </a:xfrm>
          <a:prstGeom prst="wedgeEllipseCallout">
            <a:avLst>
              <a:gd name="adj1" fmla="val -71242"/>
              <a:gd name="adj2" fmla="val 231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940152" y="155679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2000" b="1" dirty="0">
                <a:solidFill>
                  <a:schemeClr val="accent4"/>
                </a:solidFill>
              </a:rPr>
              <a:t>б</a:t>
            </a:r>
            <a:r>
              <a:rPr lang="mn-MN" sz="2000" b="1" dirty="0" smtClean="0">
                <a:solidFill>
                  <a:schemeClr val="accent4"/>
                </a:solidFill>
              </a:rPr>
              <a:t>уряад хэлэн дээрэ</a:t>
            </a:r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5292080" y="4365104"/>
            <a:ext cx="3456384" cy="1512168"/>
          </a:xfrm>
          <a:prstGeom prst="wedgeEllipseCallout">
            <a:avLst>
              <a:gd name="adj1" fmla="val -68363"/>
              <a:gd name="adj2" fmla="val 14329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940152" y="47971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b="1" dirty="0">
                <a:solidFill>
                  <a:schemeClr val="accent4"/>
                </a:solidFill>
              </a:rPr>
              <a:t>о</a:t>
            </a:r>
            <a:r>
              <a:rPr lang="mn-MN" b="1" dirty="0" smtClean="0">
                <a:solidFill>
                  <a:schemeClr val="accent4"/>
                </a:solidFill>
              </a:rPr>
              <a:t>род хэлэн дээрэ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1" name="Рисунок 10" descr="uNY8TzO5U3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475656" cy="14756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b="1" dirty="0" smtClean="0">
                <a:solidFill>
                  <a:schemeClr val="accent4"/>
                </a:solidFill>
              </a:rPr>
              <a:t>ТИВИКОМ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4" name="Содержимое 3" descr="hq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63925"/>
            <a:ext cx="3528392" cy="2088232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364088" y="3212976"/>
            <a:ext cx="2808312" cy="1584176"/>
          </a:xfrm>
          <a:prstGeom prst="wedgeRoundRectCallout">
            <a:avLst>
              <a:gd name="adj1" fmla="val -106373"/>
              <a:gd name="adj2" fmla="val -5431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8104" y="191683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n-MN" sz="2800" b="1" dirty="0" smtClean="0">
                <a:solidFill>
                  <a:schemeClr val="accent4"/>
                </a:solidFill>
              </a:rPr>
              <a:t>зурхай</a:t>
            </a:r>
            <a:endParaRPr lang="ru-RU" sz="2800" b="1" dirty="0">
              <a:solidFill>
                <a:schemeClr val="accent4"/>
              </a:solidFill>
            </a:endParaRPr>
          </a:p>
        </p:txBody>
      </p:sp>
      <p:pic>
        <p:nvPicPr>
          <p:cNvPr id="8" name="Рисунок 7" descr="imgpreview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0300" y="0"/>
            <a:ext cx="2933700" cy="12382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dirty="0" smtClean="0">
                <a:solidFill>
                  <a:schemeClr val="accent4"/>
                </a:solidFill>
              </a:rPr>
              <a:t>АТВ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C:\Users\Win7\Pictures\be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374" t="32378" r="14418" b="17216"/>
          <a:stretch>
            <a:fillRect/>
          </a:stretch>
        </p:blipFill>
        <p:spPr bwMode="auto">
          <a:xfrm>
            <a:off x="0" y="0"/>
            <a:ext cx="2304256" cy="1728192"/>
          </a:xfrm>
          <a:prstGeom prst="rect">
            <a:avLst/>
          </a:prstGeom>
          <a:noFill/>
        </p:spPr>
      </p:pic>
      <p:pic>
        <p:nvPicPr>
          <p:cNvPr id="5" name="Рисунок 4" descr="БУРЯАДААР ДУУГАРЯАЛ. СЕРИЯ 2. НАЛИЧИЕ И ОТСУТСТВИЕ.avi_snapshot_00.14_[2014.03.17_09.43.34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3779912" cy="3960440"/>
          </a:xfrm>
          <a:prstGeom prst="rect">
            <a:avLst/>
          </a:prstGeom>
        </p:spPr>
      </p:pic>
      <p:pic>
        <p:nvPicPr>
          <p:cNvPr id="6" name="Рисунок 5" descr="hqdefault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9476" y="1484784"/>
            <a:ext cx="4128459" cy="309634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7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0000"/>
      </a:accent1>
      <a:accent2>
        <a:srgbClr val="E90062"/>
      </a:accent2>
      <a:accent3>
        <a:srgbClr val="9C007F"/>
      </a:accent3>
      <a:accent4>
        <a:srgbClr val="00349E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177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Радио болон телевидени манай Буряад орондо</vt:lpstr>
      <vt:lpstr>Презентация PowerPoint</vt:lpstr>
      <vt:lpstr>Ямар каналнууд бииб?</vt:lpstr>
      <vt:lpstr>БГТРК</vt:lpstr>
      <vt:lpstr>Презентация PowerPoint</vt:lpstr>
      <vt:lpstr>Презентация PowerPoint</vt:lpstr>
      <vt:lpstr>Ариг ус</vt:lpstr>
      <vt:lpstr>ТИВИКОМ</vt:lpstr>
      <vt:lpstr>АТВ</vt:lpstr>
      <vt:lpstr>тобшолол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user</cp:lastModifiedBy>
  <cp:revision>7</cp:revision>
  <dcterms:created xsi:type="dcterms:W3CDTF">2016-03-13T10:33:00Z</dcterms:created>
  <dcterms:modified xsi:type="dcterms:W3CDTF">2020-03-29T12:31:00Z</dcterms:modified>
</cp:coreProperties>
</file>