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6" r:id="rId7"/>
    <p:sldId id="264" r:id="rId8"/>
    <p:sldId id="267" r:id="rId9"/>
    <p:sldId id="271" r:id="rId10"/>
    <p:sldId id="265" r:id="rId11"/>
    <p:sldId id="268" r:id="rId12"/>
    <p:sldId id="269" r:id="rId13"/>
    <p:sldId id="274" r:id="rId14"/>
    <p:sldId id="275" r:id="rId15"/>
    <p:sldId id="272" r:id="rId16"/>
    <p:sldId id="273" r:id="rId17"/>
    <p:sldId id="27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5CD44-21FB-43F6-A1E5-5F8EDF107B1E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410C3-77EB-40D3-95D4-F44F80375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A04825-2A4E-4584-9C0C-559CFEDD7C4F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837DF10-25AD-4B92-B01A-A6BA2FC83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1D261E18-F717-4676-8433-AC92DD5A7816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AB65C6-7A97-45C0-9494-C286AF469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D25C4-94D1-4BA5-A1FB-36B4C6AEEF75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7090E-1620-4645-8261-2B18576D7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2CC63-28D5-49C5-BCAB-8B9F357752EC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E0708-1775-48B3-945C-3B02B0AA8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D4863-1A83-4CC8-9A7A-BFA7DAC20EDE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40C06-5803-4EE7-9F5D-9CC80B537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BC374-0E3F-4750-BF39-14E7B8D48EA6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75602-3FE2-4658-B79A-29A7CBB4F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B6FFD-D2AD-454D-952D-1312493D93C6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9B00E-A0DA-47D7-8424-18E8C0DB0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FD7D53-6408-4DA0-BA0A-6320AA964570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144ACA-A547-4F3B-9F9D-CCF046F82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48D9F-482D-4972-8A3F-2C5A5996D07C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7D80E-7C1F-4A1C-B305-B5117DB71C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87E5C6E-19FB-4684-9C1C-CF7FB381637A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5B52FC1-4363-42B9-8805-28A14960D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73" r:id="rId8"/>
    <p:sldLayoutId id="2147483665" r:id="rId9"/>
    <p:sldLayoutId id="2147483674" r:id="rId10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6585CF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6585CF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6585CF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6585CF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Береги здоровье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FF0000"/>
                </a:solidFill>
              </a:rPr>
              <a:t>Здоровье — бесценное богатство </a:t>
            </a:r>
            <a:r>
              <a:rPr lang="ru-RU" dirty="0" smtClean="0"/>
              <a:t>каждого человека в отдельности, и всего общества в целом. При встречах и расставаниях с близкими нам людьми мы всегда желаем им хорошего здоровья, потому что это — главное в жизни.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В нашей стране от ОРВИ и сезонного вируса страдает более 30 миллионов человек ежегодно. Причиной этому является то, что более чем у 80% населения слабый иммунитет. Чтобы иммунная система работала, как часы, ее надо поддерживать ежедневно. Как же зарядить свой иммунитет?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Ответ прост — </a:t>
            </a:r>
            <a:r>
              <a:rPr lang="ru-RU" dirty="0" smtClean="0">
                <a:solidFill>
                  <a:srgbClr val="FF0000"/>
                </a:solidFill>
              </a:rPr>
              <a:t>вести здоровый образ жизни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2307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витамин  </a:t>
            </a:r>
            <a:r>
              <a:rPr lang="ru-RU" dirty="0" smtClean="0">
                <a:solidFill>
                  <a:srgbClr val="FF0000"/>
                </a:solidFill>
              </a:rPr>
              <a:t>C</a:t>
            </a:r>
            <a:r>
              <a:rPr lang="ru-RU" dirty="0" smtClean="0"/>
              <a:t>  заряжает  </a:t>
            </a:r>
            <a:br>
              <a:rPr lang="ru-RU" dirty="0" smtClean="0"/>
            </a:br>
            <a:r>
              <a:rPr lang="ru-RU" dirty="0" smtClean="0"/>
              <a:t>           иммунную систему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здр -закал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2143125"/>
            <a:ext cx="6215062" cy="424815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78592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томатный сок - источник  витамина   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6" name="Содержимое 5" descr="здр -сок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9200" y="1500188"/>
            <a:ext cx="5715000" cy="45466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6575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Чай полезен для здоровья</a:t>
            </a:r>
            <a:endParaRPr lang="ru-RU" dirty="0"/>
          </a:p>
        </p:txBody>
      </p:sp>
      <p:pic>
        <p:nvPicPr>
          <p:cNvPr id="9" name="Содержимое 8" descr="здор - эмоции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57563" y="1571625"/>
            <a:ext cx="4867275" cy="3827463"/>
          </a:xfrm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1071563"/>
            <a:ext cx="3071813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Всего 5 чашек горячего чая в день значительно укрепляют ваш организм. Из черного  чая выделяется  вещество, которое повышает активность кровяных клеток.</a:t>
            </a:r>
          </a:p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Это делает человека активным и бодрым.  Такой человек меньше простужается.</a:t>
            </a:r>
          </a:p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>
              <a:ea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Чистота – залог  здоровья</a:t>
            </a:r>
            <a:endParaRPr lang="ru-RU" dirty="0"/>
          </a:p>
        </p:txBody>
      </p:sp>
      <p:pic>
        <p:nvPicPr>
          <p:cNvPr id="6" name="Содержимое 5" descr="здор - баня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14500" y="1000125"/>
            <a:ext cx="4071938" cy="3643313"/>
          </a:xfrm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57188" y="4429125"/>
            <a:ext cx="7786687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</a:t>
            </a:r>
          </a:p>
          <a:p>
            <a:r>
              <a:rPr lang="ru-RU" sz="28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Однократная мойка рук не имеет практически никакого эффекта, даже если  использовать  антибактериальное мыло. Поэтому мойте руки дважды подряд, если хотите отогнать простуду.                       </a:t>
            </a:r>
            <a:endParaRPr lang="ru-RU" sz="28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в  баню за  здоровьем   </a:t>
            </a:r>
            <a:endParaRPr lang="ru-RU" dirty="0"/>
          </a:p>
        </p:txBody>
      </p:sp>
      <p:pic>
        <p:nvPicPr>
          <p:cNvPr id="6" name="Содержимое 5" descr="здор - травы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000125"/>
            <a:ext cx="5715000" cy="3819525"/>
          </a:xfrm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85750" y="4929188"/>
            <a:ext cx="778668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 Руси всегда  любили баню. Парились с  вениками. Выгоняли ими болезни.</a:t>
            </a:r>
          </a:p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Исследования показывают, что те, кто ходит в баню, в два раза меньше болеет простудой.  Горячий воздух, вдыхаемый человеком, уничтожает вирус простуды.  </a:t>
            </a:r>
            <a:endParaRPr lang="ru-RU" sz="2400">
              <a:ea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3719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Радуйтесь жизни</a:t>
            </a:r>
            <a:endParaRPr lang="ru-RU" dirty="0"/>
          </a:p>
        </p:txBody>
      </p:sp>
      <p:pic>
        <p:nvPicPr>
          <p:cNvPr id="7" name="Содержимое 6" descr="здор - нервы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143000"/>
            <a:ext cx="3521075" cy="3500438"/>
          </a:xfrm>
        </p:spPr>
      </p:pic>
      <p:pic>
        <p:nvPicPr>
          <p:cNvPr id="8" name="Содержимое 7" descr="здор - сон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1785938"/>
            <a:ext cx="3521075" cy="3429000"/>
          </a:xfrm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8625" y="5357813"/>
            <a:ext cx="7286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rebuchet MS" pitchFamily="34" charset="0"/>
              </a:rPr>
              <a:t>Апатия и равнодушие — одни из главных врагов крепкого иммунитета.  Радость помогает справиться с болезнями.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соблюдай  Режим  сна  </a:t>
            </a:r>
            <a:endParaRPr lang="ru-RU" dirty="0"/>
          </a:p>
        </p:txBody>
      </p:sp>
      <p:pic>
        <p:nvPicPr>
          <p:cNvPr id="7" name="Содержимое 6" descr="здор -гигиен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38" y="1143000"/>
            <a:ext cx="5715000" cy="3819525"/>
          </a:xfr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14375" y="5357813"/>
            <a:ext cx="73580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rebuchet MS" pitchFamily="34" charset="0"/>
              </a:rPr>
              <a:t>Спать необходимо 7-8  часов  - это полезно для иммунитета.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072462" cy="157163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Хотите быть здоровыми — </a:t>
            </a:r>
            <a:br>
              <a:rPr lang="ru-RU" dirty="0" smtClean="0"/>
            </a:br>
            <a:r>
              <a:rPr lang="ru-RU" dirty="0" smtClean="0"/>
              <a:t>  ведите здоровый образ жизни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1285056690_zdorovzi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47775" y="1609725"/>
            <a:ext cx="5657850" cy="4846638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иммунитет –защита от  </a:t>
            </a:r>
            <a:br>
              <a:rPr lang="ru-RU" dirty="0" smtClean="0"/>
            </a:br>
            <a:r>
              <a:rPr lang="ru-RU" dirty="0" smtClean="0"/>
              <a:t>                                     болезней</a:t>
            </a:r>
            <a:endParaRPr lang="ru-RU" dirty="0"/>
          </a:p>
        </p:txBody>
      </p:sp>
      <p:pic>
        <p:nvPicPr>
          <p:cNvPr id="7" name="Содержимое 6" descr="Здоровый образ жизни. Полезные советы (37 фото)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63" y="1428750"/>
            <a:ext cx="4643437" cy="2932113"/>
          </a:xfr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750" y="4286250"/>
            <a:ext cx="76438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rebuchet MS" pitchFamily="34" charset="0"/>
              </a:rPr>
              <a:t>Иммунитет человека — это способность его организма защищаться от различных «врагов», т.е.    негативного действия бактерий, грибков, вирусов и тому подобного. Но и иммунитету нужна помощь организма. Человек должен поддерживать  свою иммунную систему.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6575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Занимайся спортом</a:t>
            </a:r>
            <a:endParaRPr lang="ru-RU" dirty="0"/>
          </a:p>
        </p:txBody>
      </p:sp>
      <p:pic>
        <p:nvPicPr>
          <p:cNvPr id="6" name="Содержимое 5" descr="здор -спорт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14625" y="857250"/>
            <a:ext cx="5399088" cy="3662363"/>
          </a:xfrm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0" y="928688"/>
            <a:ext cx="2714625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Люди, регулярно занимающиеся спортом, болеют простудой в 4 раза реже. </a:t>
            </a:r>
          </a:p>
          <a:p>
            <a:r>
              <a:rPr lang="ru-RU">
                <a:latin typeface="Trebuchet MS" pitchFamily="34" charset="0"/>
              </a:rPr>
              <a:t> Всего </a:t>
            </a:r>
            <a:r>
              <a:rPr lang="ru-RU">
                <a:solidFill>
                  <a:srgbClr val="FF0000"/>
                </a:solidFill>
                <a:latin typeface="Trebuchet MS" pitchFamily="34" charset="0"/>
              </a:rPr>
              <a:t>30-60 минут </a:t>
            </a:r>
            <a:r>
              <a:rPr lang="ru-RU">
                <a:latin typeface="Trebuchet MS" pitchFamily="34" charset="0"/>
              </a:rPr>
              <a:t>спорта в день позволяет стать здоровее. </a:t>
            </a:r>
          </a:p>
          <a:p>
            <a:r>
              <a:rPr lang="ru-RU">
                <a:latin typeface="Trebuchet MS" pitchFamily="34" charset="0"/>
              </a:rPr>
              <a:t>Обязательно включайте в программу </a:t>
            </a:r>
            <a:r>
              <a:rPr lang="ru-RU">
                <a:solidFill>
                  <a:srgbClr val="FF0000"/>
                </a:solidFill>
                <a:latin typeface="Trebuchet MS" pitchFamily="34" charset="0"/>
              </a:rPr>
              <a:t>отжимания –</a:t>
            </a:r>
            <a:r>
              <a:rPr lang="ru-RU">
                <a:latin typeface="Trebuchet MS" pitchFamily="34" charset="0"/>
              </a:rPr>
              <a:t> они улучшают работу легких и сердца. </a:t>
            </a:r>
          </a:p>
          <a:p>
            <a:r>
              <a:rPr lang="ru-RU">
                <a:latin typeface="Trebuchet MS" pitchFamily="34" charset="0"/>
              </a:rPr>
              <a:t>Делайте упражнения на </a:t>
            </a:r>
            <a:r>
              <a:rPr lang="ru-RU">
                <a:solidFill>
                  <a:srgbClr val="FF0000"/>
                </a:solidFill>
                <a:latin typeface="Trebuchet MS" pitchFamily="34" charset="0"/>
              </a:rPr>
              <a:t>пресс —</a:t>
            </a:r>
            <a:r>
              <a:rPr lang="ru-RU">
                <a:latin typeface="Trebuchet MS" pitchFamily="34" charset="0"/>
              </a:rPr>
              <a:t> это улучшит работу желудочно-кишечного тракта и мочеполовой системы.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42862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 делайте   зарядку</a:t>
            </a:r>
            <a:endParaRPr lang="ru-RU" dirty="0"/>
          </a:p>
        </p:txBody>
      </p:sp>
      <p:pic>
        <p:nvPicPr>
          <p:cNvPr id="17410" name="Содержимое 3" descr="здр заряд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1625" y="1214438"/>
            <a:ext cx="4840288" cy="2928937"/>
          </a:xfrm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85750" y="4429125"/>
            <a:ext cx="79295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rebuchet MS" pitchFamily="34" charset="0"/>
              </a:rPr>
              <a:t>Ежедневная утренняя зарядка — обязательный минимум физической нагрузки на день.</a:t>
            </a:r>
          </a:p>
          <a:p>
            <a:endParaRPr lang="ru-RU" sz="2400">
              <a:latin typeface="Trebuchet MS" pitchFamily="34" charset="0"/>
            </a:endParaRPr>
          </a:p>
          <a:p>
            <a:r>
              <a:rPr lang="ru-RU" sz="2400">
                <a:latin typeface="Trebuchet MS" pitchFamily="34" charset="0"/>
              </a:rPr>
              <a:t> Необходимо сделать её такой же привычкой, как умывание по утрам.</a:t>
            </a:r>
          </a:p>
          <a:p>
            <a:endParaRPr lang="ru-RU" sz="2400">
              <a:latin typeface="Trebuchet MS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8013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Надо – </a:t>
            </a:r>
            <a:r>
              <a:rPr lang="ru-RU" dirty="0" err="1" smtClean="0"/>
              <a:t>надо</a:t>
            </a:r>
            <a:r>
              <a:rPr lang="ru-RU" dirty="0" smtClean="0"/>
              <a:t> умываться по утрам и вечерам</a:t>
            </a:r>
            <a:endParaRPr lang="ru-RU" dirty="0"/>
          </a:p>
        </p:txBody>
      </p:sp>
      <p:pic>
        <p:nvPicPr>
          <p:cNvPr id="4" name="Содержимое 3" descr="1285056652_zdorovyv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1928813"/>
            <a:ext cx="6286500" cy="4643437"/>
          </a:xfrm>
        </p:spPr>
      </p:pic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0" y="5786438"/>
            <a:ext cx="800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   </a:t>
            </a:r>
            <a:endParaRPr lang="ru-RU" sz="2400">
              <a:latin typeface="Trebuchet MS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239000" cy="121444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Если хочешь быть здоров –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закаляйся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13"/>
            <a:ext cx="7239000" cy="4527550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1.Закаливание  начинают с воздушных ванн. В течение нескольких дней   надо растирать тело сухим полотенцем.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2.Позже можно переходить к влажным обтираниям. Начинать обтираться нужно теплой водой (35-36 С), поэтапно переходя к прохладной воде.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3. Затем переходят к  обливаниям. Летом водные процедуры лучше принимать на свежем воздухе после зарядки.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Водные процедуры   </a:t>
            </a:r>
            <a:br>
              <a:rPr lang="ru-RU" dirty="0" smtClean="0"/>
            </a:br>
            <a:r>
              <a:rPr lang="ru-RU" dirty="0" smtClean="0"/>
              <a:t>                укрепляют здоровье</a:t>
            </a:r>
            <a:endParaRPr lang="ru-RU" dirty="0"/>
          </a:p>
        </p:txBody>
      </p:sp>
      <p:pic>
        <p:nvPicPr>
          <p:cNvPr id="6" name="Содержимое 5" descr="здр -белок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9200" y="1500188"/>
            <a:ext cx="5715000" cy="3643312"/>
          </a:xfr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8" y="5715000"/>
            <a:ext cx="76438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rebuchet MS" pitchFamily="34" charset="0"/>
              </a:rPr>
              <a:t>Водные процедуры — укрепляют нервную систему,  </a:t>
            </a:r>
          </a:p>
          <a:p>
            <a:r>
              <a:rPr lang="ru-RU" sz="2400">
                <a:latin typeface="Trebuchet MS" pitchFamily="34" charset="0"/>
              </a:rPr>
              <a:t>   сердце и сосуды.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64294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Белки  укрепляют иммунитет</a:t>
            </a:r>
            <a:endParaRPr lang="ru-RU" dirty="0"/>
          </a:p>
        </p:txBody>
      </p:sp>
      <p:pic>
        <p:nvPicPr>
          <p:cNvPr id="6" name="Содержимое 5" descr="здор -чай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2357438"/>
            <a:ext cx="6643687" cy="4500562"/>
          </a:xfrm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642938" y="857250"/>
            <a:ext cx="7143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Из белка строятся защитные силы  иммунитета — антитела. Если вы будете употреблять в пищу мало мяса, рыбы, яиц, молочных блюд, орехов, то они просто не смогут образовываться. </a:t>
            </a:r>
            <a:endParaRPr lang="ru-RU" sz="24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Клад здоровья - витамины</a:t>
            </a:r>
            <a:endParaRPr lang="ru-RU" dirty="0"/>
          </a:p>
        </p:txBody>
      </p:sp>
      <p:pic>
        <p:nvPicPr>
          <p:cNvPr id="4" name="Содержимое 5" descr="здор - микроэл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1071563"/>
            <a:ext cx="6858000" cy="5500687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пекс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150</TotalTime>
  <Words>359</Words>
  <Application>Microsoft Office PowerPoint</Application>
  <PresentationFormat>Экран (4:3)</PresentationFormat>
  <Paragraphs>30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Trebuchet MS</vt:lpstr>
      <vt:lpstr>Arial</vt:lpstr>
      <vt:lpstr>Wingdings 2</vt:lpstr>
      <vt:lpstr>Wingdings</vt:lpstr>
      <vt:lpstr>Calibri</vt:lpstr>
      <vt:lpstr>Times New Roman</vt:lpstr>
      <vt:lpstr>Изящная</vt:lpstr>
      <vt:lpstr>Изящная</vt:lpstr>
      <vt:lpstr>Изящная</vt:lpstr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г.ВЛАДИМИРА «СОШ № 44»  Советы  неболейки</dc:title>
  <dc:creator>ПК</dc:creator>
  <cp:lastModifiedBy>андрей</cp:lastModifiedBy>
  <cp:revision>16</cp:revision>
  <dcterms:created xsi:type="dcterms:W3CDTF">2011-11-13T10:04:57Z</dcterms:created>
  <dcterms:modified xsi:type="dcterms:W3CDTF">2020-03-30T07:54:16Z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597606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