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811D8-2CBB-4C0D-920C-920026B1A5F0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BCB78A-D556-4F18-A4DF-821250E78CF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811D8-2CBB-4C0D-920C-920026B1A5F0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CB78A-D556-4F18-A4DF-821250E78C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811D8-2CBB-4C0D-920C-920026B1A5F0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CB78A-D556-4F18-A4DF-821250E78C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0811D8-2CBB-4C0D-920C-920026B1A5F0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BBCB78A-D556-4F18-A4DF-821250E78CF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811D8-2CBB-4C0D-920C-920026B1A5F0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CB78A-D556-4F18-A4DF-821250E78CF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811D8-2CBB-4C0D-920C-920026B1A5F0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CB78A-D556-4F18-A4DF-821250E78CF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CB78A-D556-4F18-A4DF-821250E78CF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811D8-2CBB-4C0D-920C-920026B1A5F0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811D8-2CBB-4C0D-920C-920026B1A5F0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CB78A-D556-4F18-A4DF-821250E78CF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811D8-2CBB-4C0D-920C-920026B1A5F0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CB78A-D556-4F18-A4DF-821250E78C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0811D8-2CBB-4C0D-920C-920026B1A5F0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CB78A-D556-4F18-A4DF-821250E78CF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811D8-2CBB-4C0D-920C-920026B1A5F0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BCB78A-D556-4F18-A4DF-821250E78CF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0811D8-2CBB-4C0D-920C-920026B1A5F0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BBCB78A-D556-4F18-A4DF-821250E78CF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Сонин</a:t>
            </a:r>
            <a:r>
              <a:rPr lang="mn-MN" dirty="0" smtClean="0">
                <a:solidFill>
                  <a:srgbClr val="FF0000"/>
                </a:solidFill>
              </a:rPr>
              <a:t>,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 smtClean="0">
                <a:solidFill>
                  <a:srgbClr val="FF0000"/>
                </a:solidFill>
              </a:rPr>
              <a:t>сэтг</a:t>
            </a:r>
            <a:r>
              <a:rPr lang="mn-MN" dirty="0" smtClean="0">
                <a:solidFill>
                  <a:srgbClr val="FF0000"/>
                </a:solidFill>
              </a:rPr>
              <a:t>үү</a:t>
            </a:r>
            <a:r>
              <a:rPr lang="ru-RU" dirty="0" smtClean="0">
                <a:solidFill>
                  <a:srgbClr val="FF0000"/>
                </a:solidFill>
              </a:rPr>
              <a:t>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766_inform_poli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3384376" cy="1872208"/>
          </a:xfrm>
        </p:spPr>
      </p:pic>
      <p:pic>
        <p:nvPicPr>
          <p:cNvPr id="9" name="Рисунок 8" descr="66ff529fec5bdb1277e63d542fce1d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4149080"/>
            <a:ext cx="6264696" cy="2548309"/>
          </a:xfrm>
          <a:prstGeom prst="rect">
            <a:avLst/>
          </a:prstGeom>
        </p:spPr>
      </p:pic>
      <p:pic>
        <p:nvPicPr>
          <p:cNvPr id="11" name="Picture 2" descr="C:\Users\Win7\Pictures\2014.11.10_09-44-55495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556792"/>
            <a:ext cx="3647122" cy="200898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267744" y="260648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C00000"/>
                </a:solidFill>
              </a:rPr>
              <a:t>сонин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сэтг</a:t>
            </a:r>
            <a:r>
              <a:rPr lang="mn-MN" dirty="0" smtClean="0">
                <a:solidFill>
                  <a:srgbClr val="C00000"/>
                </a:solidFill>
              </a:rPr>
              <a:t>үүл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69e3c07e8b4bd529959d86bf7fe3e76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00192" y="332656"/>
            <a:ext cx="2843808" cy="3960440"/>
          </a:xfrm>
          <a:prstGeom prst="rect">
            <a:avLst/>
          </a:prstGeom>
        </p:spPr>
      </p:pic>
      <p:pic>
        <p:nvPicPr>
          <p:cNvPr id="1026" name="Picture 2" descr="http://cs405825.vk.me/v405825945/2203/Qoi4wqNk9Z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2280054" cy="3240360"/>
          </a:xfrm>
          <a:prstGeom prst="rect">
            <a:avLst/>
          </a:prstGeom>
          <a:noFill/>
        </p:spPr>
      </p:pic>
      <p:pic>
        <p:nvPicPr>
          <p:cNvPr id="6" name="Рисунок 5" descr="40dc429a0d8670724ba22a5a0c8c208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2852936"/>
            <a:ext cx="3384376" cy="3363838"/>
          </a:xfrm>
          <a:prstGeom prst="rect">
            <a:avLst/>
          </a:prstGeom>
        </p:spPr>
      </p:pic>
      <p:pic>
        <p:nvPicPr>
          <p:cNvPr id="7" name="Рисунок 6" descr="091668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068960"/>
            <a:ext cx="2171700" cy="309634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n-MN" sz="3600" b="1" dirty="0" smtClean="0">
                <a:solidFill>
                  <a:schemeClr val="accent5">
                    <a:lumMod val="50000"/>
                  </a:schemeClr>
                </a:solidFill>
              </a:rPr>
              <a:t>Буряад хэлэн дээрэ тон үсөөн сонин ба сэтгүүлнүүд </a:t>
            </a:r>
            <a:r>
              <a:rPr lang="mn-MN" sz="3600" b="1" dirty="0" smtClean="0">
                <a:solidFill>
                  <a:schemeClr val="accent5">
                    <a:lumMod val="50000"/>
                  </a:schemeClr>
                </a:solidFill>
              </a:rPr>
              <a:t>хэ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б</a:t>
            </a:r>
            <a:r>
              <a:rPr lang="mn-MN" sz="3600" b="1" dirty="0" smtClean="0">
                <a:solidFill>
                  <a:schemeClr val="accent5">
                    <a:lumMod val="50000"/>
                  </a:schemeClr>
                </a:solidFill>
              </a:rPr>
              <a:t>лэгдэнэ</a:t>
            </a:r>
            <a:r>
              <a:rPr lang="mn-MN" sz="36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r>
              <a:rPr lang="mn-MN" sz="3600" b="1" dirty="0" smtClean="0">
                <a:solidFill>
                  <a:schemeClr val="accent5">
                    <a:lumMod val="50000"/>
                  </a:schemeClr>
                </a:solidFill>
              </a:rPr>
              <a:t>Юундэб </a:t>
            </a:r>
            <a:r>
              <a:rPr lang="mn-MN" sz="3600" b="1" dirty="0" smtClean="0">
                <a:solidFill>
                  <a:schemeClr val="accent5">
                    <a:lumMod val="50000"/>
                  </a:schemeClr>
                </a:solidFill>
              </a:rPr>
              <a:t>гэхэдэ</a:t>
            </a:r>
            <a:r>
              <a:rPr lang="ru-RU" sz="3600" b="1" smtClean="0">
                <a:solidFill>
                  <a:schemeClr val="accent5">
                    <a:lumMod val="50000"/>
                  </a:schemeClr>
                </a:solidFill>
              </a:rPr>
              <a:t> ………….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mn-MN" dirty="0" smtClean="0">
                <a:solidFill>
                  <a:srgbClr val="C00000"/>
                </a:solidFill>
              </a:rPr>
              <a:t>тобшолол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1">
      <a:dk1>
        <a:sysClr val="windowText" lastClr="000000"/>
      </a:dk1>
      <a:lt1>
        <a:sysClr val="window" lastClr="FFFFFF"/>
      </a:lt1>
      <a:dk2>
        <a:srgbClr val="EDF0E9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</TotalTime>
  <Words>21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Бумажная</vt:lpstr>
      <vt:lpstr>Сонин, сэтгүүл</vt:lpstr>
      <vt:lpstr>Презентация PowerPoint</vt:lpstr>
      <vt:lpstr>сэтгүүл</vt:lpstr>
      <vt:lpstr>тобшолол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Сонин, сэтгүүл</dc:title>
  <dc:creator>Win7</dc:creator>
  <cp:lastModifiedBy>user</cp:lastModifiedBy>
  <cp:revision>7</cp:revision>
  <dcterms:created xsi:type="dcterms:W3CDTF">2016-03-13T11:32:56Z</dcterms:created>
  <dcterms:modified xsi:type="dcterms:W3CDTF">2020-03-29T12:24:02Z</dcterms:modified>
</cp:coreProperties>
</file>