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C5026A-FE3B-42AD-BC6A-3DC4AA0732AB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032F69-36BD-4C79-8774-135EB1574F7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4174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интернет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416824" cy="496855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Буряад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хэлэндэ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mn-MN" dirty="0" smtClean="0">
                <a:solidFill>
                  <a:srgbClr val="FF0000"/>
                </a:solidFill>
              </a:rPr>
              <a:t>һургаха приложенинууд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3c3cf7a0c031408e980a5c977ca59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2232248" cy="2304256"/>
          </a:xfrm>
        </p:spPr>
      </p:pic>
      <p:pic>
        <p:nvPicPr>
          <p:cNvPr id="5" name="Рисунок 4" descr="4HlCVech8J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412776"/>
            <a:ext cx="2540000" cy="2540000"/>
          </a:xfrm>
          <a:prstGeom prst="rect">
            <a:avLst/>
          </a:prstGeom>
        </p:spPr>
      </p:pic>
      <p:pic>
        <p:nvPicPr>
          <p:cNvPr id="6" name="Рисунок 5" descr="2WE0og_sb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02000" y="1581150"/>
            <a:ext cx="25400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Буряад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онтохонууд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(приложение бурятские сказки)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unnam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0411" y="1600200"/>
            <a:ext cx="7523177" cy="47085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n-MN" dirty="0" smtClean="0">
                <a:solidFill>
                  <a:srgbClr val="FF0000"/>
                </a:solidFill>
              </a:rPr>
              <a:t>Интернет-хүгжэм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log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5649416" cy="23910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n-MN" dirty="0" smtClean="0">
                <a:solidFill>
                  <a:srgbClr val="FF0000"/>
                </a:solidFill>
              </a:rPr>
              <a:t>Тобшолол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n-MN" dirty="0" smtClean="0">
                <a:solidFill>
                  <a:schemeClr val="bg1"/>
                </a:solidFill>
              </a:rPr>
              <a:t>Манай Буряад орондо интернет ресурсанууд ехэ хүгжэжэ байна.Жэшээлхэдэ олон номуудые, толинуудые, мульт</a:t>
            </a:r>
            <a:r>
              <a:rPr lang="ru-RU" dirty="0" err="1" smtClean="0">
                <a:solidFill>
                  <a:schemeClr val="bg1"/>
                </a:solidFill>
              </a:rPr>
              <a:t>ф</a:t>
            </a:r>
            <a:r>
              <a:rPr lang="mn-MN" dirty="0" smtClean="0">
                <a:solidFill>
                  <a:schemeClr val="bg1"/>
                </a:solidFill>
              </a:rPr>
              <a:t>ильмнуудые интернет соо уншажа, хаража боло</a:t>
            </a:r>
            <a:r>
              <a:rPr lang="ru-RU" dirty="0" smtClean="0">
                <a:solidFill>
                  <a:schemeClr val="bg1"/>
                </a:solidFill>
              </a:rPr>
              <a:t>хо </a:t>
            </a:r>
            <a:r>
              <a:rPr lang="ru-RU" dirty="0" err="1" smtClean="0">
                <a:solidFill>
                  <a:schemeClr val="bg1"/>
                </a:solidFill>
              </a:rPr>
              <a:t>арга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бии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болоо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Буряад</a:t>
            </a:r>
            <a:r>
              <a:rPr lang="ru-RU" dirty="0" smtClean="0">
                <a:solidFill>
                  <a:schemeClr val="bg1"/>
                </a:solidFill>
              </a:rPr>
              <a:t> интернет –</a:t>
            </a:r>
            <a:r>
              <a:rPr lang="ru-RU" dirty="0" err="1" smtClean="0">
                <a:solidFill>
                  <a:schemeClr val="bg1"/>
                </a:solidFill>
              </a:rPr>
              <a:t>нааданууд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бии</a:t>
            </a:r>
            <a:r>
              <a:rPr lang="ru-RU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42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интернет</vt:lpstr>
      <vt:lpstr>Слайд 2</vt:lpstr>
      <vt:lpstr>Буряад хэлэндэ һургаха приложенинууд</vt:lpstr>
      <vt:lpstr>Буряад онтохонууд (приложение бурятские сказки)</vt:lpstr>
      <vt:lpstr>Интернет-хүгжэм</vt:lpstr>
      <vt:lpstr>Тобшолол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</dc:title>
  <dc:creator>Win7</dc:creator>
  <cp:lastModifiedBy>Win7</cp:lastModifiedBy>
  <cp:revision>2</cp:revision>
  <dcterms:created xsi:type="dcterms:W3CDTF">2016-03-13T12:16:49Z</dcterms:created>
  <dcterms:modified xsi:type="dcterms:W3CDTF">2016-03-13T12:33:01Z</dcterms:modified>
</cp:coreProperties>
</file>