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300" r:id="rId11"/>
    <p:sldId id="267" r:id="rId12"/>
    <p:sldId id="268" r:id="rId13"/>
    <p:sldId id="269" r:id="rId14"/>
    <p:sldId id="270" r:id="rId15"/>
    <p:sldId id="29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7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4E6AA"/>
    <a:srgbClr val="0066FF"/>
    <a:srgbClr val="800080"/>
    <a:srgbClr val="FF6600"/>
    <a:srgbClr val="FFFF0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92" autoAdjust="0"/>
    <p:restoredTop sz="94685" autoAdjust="0"/>
  </p:normalViewPr>
  <p:slideViewPr>
    <p:cSldViewPr>
      <p:cViewPr varScale="1">
        <p:scale>
          <a:sx n="70" d="100"/>
          <a:sy n="70" d="100"/>
        </p:scale>
        <p:origin x="-12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F352DC6-525B-4164-8286-F906312212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88F61B-FDCA-420A-BECD-3B2A6B3D08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F1533-2BEC-4E98-96D0-A71B4F4E83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37940-BFB5-42EA-8026-9AFC99206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FD2395-696F-4C32-864A-DD4C5389D0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7CD21-032E-4F07-BE50-DFDAD65C4C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E2724-67DA-404D-82E0-905DE8F376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B54B9F-342F-4410-ACEC-B00D5354A4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0A763-5E1E-4DCB-9027-B4947DE2D7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D59BB-D9FB-4B36-9EAE-F258F2453E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ED51D3-6E3F-4396-9ADA-43F11EB671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14426-1E9C-42C3-A0C8-09C567D45F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69712BB-7CAC-4852-B426-B0114672B4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18" Type="http://schemas.openxmlformats.org/officeDocument/2006/relationships/image" Target="../media/image31.jpeg"/><Relationship Id="rId3" Type="http://schemas.openxmlformats.org/officeDocument/2006/relationships/image" Target="../media/image5.pn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9.jpeg"/><Relationship Id="rId1" Type="http://schemas.openxmlformats.org/officeDocument/2006/relationships/audio" Target="file:///C:\Users\Win7\Music\&#1053;&#1086;&#1074;&#1072;&#1103;%20&#1087;&#1072;&#1087;&#1082;&#1072;\_amgar_Lhasaranova_-_Selgee_hunil_gazaa_(iplayer.fm).mp3" TargetMode="Externa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19" Type="http://schemas.openxmlformats.org/officeDocument/2006/relationships/image" Target="../media/image32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5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3.xml"/><Relationship Id="rId10" Type="http://schemas.openxmlformats.org/officeDocument/2006/relationships/slide" Target="slide11.xml"/><Relationship Id="rId4" Type="http://schemas.openxmlformats.org/officeDocument/2006/relationships/slide" Target="slide4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Win7\Downloads\podfm_bgtrk_specproekt_20150824_995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86200"/>
            <a:ext cx="7991475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400" b="1" dirty="0" smtClean="0">
              <a:solidFill>
                <a:schemeClr val="accent2"/>
              </a:solidFill>
            </a:endParaRP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323850" y="1125538"/>
            <a:ext cx="8642350" cy="256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mn-MN" sz="3600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Шалга</a:t>
            </a:r>
            <a:r>
              <a:rPr lang="ru-RU" sz="3600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я</a:t>
            </a:r>
            <a:endParaRPr lang="ru-RU" sz="3600" kern="10" dirty="0">
              <a:ln w="9525">
                <a:solidFill>
                  <a:schemeClr val="accent2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4216512" cy="4800600"/>
          </a:xfrm>
        </p:spPr>
        <p:txBody>
          <a:bodyPr/>
          <a:lstStyle/>
          <a:p>
            <a:r>
              <a:rPr lang="mn-MN" dirty="0" smtClean="0"/>
              <a:t>Ямар интернет приложени гээшэб?</a:t>
            </a:r>
            <a:endParaRPr lang="ru-RU" dirty="0" smtClean="0"/>
          </a:p>
        </p:txBody>
      </p:sp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2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013" y="5084763"/>
            <a:ext cx="863600" cy="865187"/>
          </a:xfrm>
          <a:prstGeom prst="actionButtonHome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Рисунок 7" descr="2WE0og_sbGY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96136" y="1268760"/>
            <a:ext cx="2540000" cy="2232248"/>
          </a:xfrm>
          <a:prstGeom prst="rect">
            <a:avLst/>
          </a:prstGeom>
        </p:spPr>
      </p:pic>
      <p:pic>
        <p:nvPicPr>
          <p:cNvPr id="9" name="Рисунок 8" descr="2WE0og_sbGY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96136" y="1340768"/>
            <a:ext cx="2540000" cy="36957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49275"/>
            <a:ext cx="5940425" cy="2232025"/>
          </a:xfrm>
        </p:spPr>
        <p:txBody>
          <a:bodyPr>
            <a:normAutofit/>
          </a:bodyPr>
          <a:lstStyle/>
          <a:p>
            <a:pPr eaLnBrk="1" hangingPunct="1"/>
            <a:endParaRPr lang="ru-RU" dirty="0" smtClean="0">
              <a:solidFill>
                <a:srgbClr val="000099"/>
              </a:solidFill>
            </a:endParaRPr>
          </a:p>
          <a:p>
            <a:pPr eaLnBrk="1" hangingPunct="1"/>
            <a:r>
              <a:rPr lang="mn-MN" sz="3600" b="1" dirty="0" smtClean="0">
                <a:solidFill>
                  <a:srgbClr val="000099"/>
                </a:solidFill>
              </a:rPr>
              <a:t>Как переводится на бурятский язык газета,журнал, теле</a:t>
            </a:r>
            <a:r>
              <a:rPr lang="ru-RU" sz="3600" b="1" dirty="0" err="1" smtClean="0">
                <a:solidFill>
                  <a:srgbClr val="000099"/>
                </a:solidFill>
              </a:rPr>
              <a:t>ф</a:t>
            </a:r>
            <a:r>
              <a:rPr lang="mn-MN" sz="3600" b="1" dirty="0" smtClean="0">
                <a:solidFill>
                  <a:srgbClr val="000099"/>
                </a:solidFill>
              </a:rPr>
              <a:t>он?</a:t>
            </a:r>
            <a:endParaRPr lang="ru-RU" sz="3600" b="1" dirty="0" smtClean="0">
              <a:solidFill>
                <a:srgbClr val="000099"/>
              </a:solidFill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851920" y="3717032"/>
            <a:ext cx="475225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err="1" smtClean="0"/>
              <a:t>Газета-сонин</a:t>
            </a:r>
            <a:endParaRPr lang="ru-RU" sz="3200" b="1" dirty="0" smtClean="0"/>
          </a:p>
          <a:p>
            <a:pPr>
              <a:spcBef>
                <a:spcPct val="50000"/>
              </a:spcBef>
            </a:pPr>
            <a:r>
              <a:rPr lang="ru-RU" sz="3200" b="1" dirty="0" err="1" smtClean="0"/>
              <a:t>Журнал-сэтг</a:t>
            </a:r>
            <a:r>
              <a:rPr lang="mn-MN" sz="3200" b="1" dirty="0" smtClean="0"/>
              <a:t>үүл</a:t>
            </a:r>
          </a:p>
          <a:p>
            <a:pPr>
              <a:spcBef>
                <a:spcPct val="50000"/>
              </a:spcBef>
            </a:pPr>
            <a:r>
              <a:rPr lang="ru-RU" sz="3200" b="1" dirty="0" smtClean="0"/>
              <a:t>Телефон –</a:t>
            </a:r>
            <a:r>
              <a:rPr lang="mn-MN" sz="3200" b="1" dirty="0" smtClean="0"/>
              <a:t>гар утаһан</a:t>
            </a:r>
            <a:endParaRPr lang="ru-RU" sz="3200" b="1" dirty="0"/>
          </a:p>
        </p:txBody>
      </p:sp>
      <p:sp>
        <p:nvSpPr>
          <p:cNvPr id="12292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1188" y="5661025"/>
            <a:ext cx="865187" cy="9366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49500"/>
            <a:ext cx="4259263" cy="3776663"/>
          </a:xfrm>
        </p:spPr>
        <p:txBody>
          <a:bodyPr/>
          <a:lstStyle/>
          <a:p>
            <a:r>
              <a:rPr lang="mn-MN" dirty="0" smtClean="0"/>
              <a:t>Буряадаар оршуулагты.</a:t>
            </a:r>
            <a:endParaRPr lang="ru-RU" dirty="0" smtClean="0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076056" y="5157192"/>
            <a:ext cx="32392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mn-MN" sz="3600" b="1" dirty="0" smtClean="0"/>
              <a:t>Буряад үнэн</a:t>
            </a:r>
            <a:endParaRPr lang="ru-RU" sz="3600" b="1" dirty="0"/>
          </a:p>
        </p:txBody>
      </p:sp>
      <p:sp>
        <p:nvSpPr>
          <p:cNvPr id="1331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1550" y="5516563"/>
            <a:ext cx="720725" cy="7207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imgpreview (1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11960" y="980728"/>
            <a:ext cx="4536504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2492375"/>
            <a:ext cx="3970338" cy="3705225"/>
          </a:xfrm>
        </p:spPr>
        <p:txBody>
          <a:bodyPr/>
          <a:lstStyle/>
          <a:p>
            <a:pPr eaLnBrk="1" hangingPunct="1"/>
            <a:r>
              <a:rPr lang="mn-MN" dirty="0" smtClean="0"/>
              <a:t>Ямар сэтгүүл бэ</a:t>
            </a:r>
            <a:r>
              <a:rPr lang="ru-RU" dirty="0" smtClean="0"/>
              <a:t>?</a:t>
            </a:r>
            <a:endParaRPr lang="ru-RU" dirty="0" smtClean="0">
              <a:solidFill>
                <a:srgbClr val="800080"/>
              </a:solidFill>
            </a:endParaRPr>
          </a:p>
        </p:txBody>
      </p:sp>
      <p:sp>
        <p:nvSpPr>
          <p:cNvPr id="1434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6013" y="5445125"/>
            <a:ext cx="792162" cy="7207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69e3c07e8b4bd529959d86bf7fe3e76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8024" y="476672"/>
            <a:ext cx="3600400" cy="4752528"/>
          </a:xfrm>
          <a:prstGeom prst="chord">
            <a:avLst/>
          </a:prstGeom>
        </p:spPr>
      </p:pic>
      <p:pic>
        <p:nvPicPr>
          <p:cNvPr id="7" name="Рисунок 6" descr="69e3c07e8b4bd529959d86bf7fe3e76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9952" y="332656"/>
            <a:ext cx="4412321" cy="594928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00213"/>
            <a:ext cx="4186238" cy="4425950"/>
          </a:xfrm>
        </p:spPr>
        <p:txBody>
          <a:bodyPr/>
          <a:lstStyle/>
          <a:p>
            <a:r>
              <a:rPr lang="mn-MN" dirty="0" smtClean="0"/>
              <a:t>Буряад хэлэн дээрэ хэблэгдэдэг сэтгүүл.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1536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42988" y="5661025"/>
            <a:ext cx="649287" cy="7921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091668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80112" y="404664"/>
            <a:ext cx="2880320" cy="4392488"/>
          </a:xfrm>
          <a:prstGeom prst="flowChartManualInput">
            <a:avLst/>
          </a:prstGeom>
        </p:spPr>
      </p:pic>
      <p:pic>
        <p:nvPicPr>
          <p:cNvPr id="7" name="Рисунок 6" descr="091668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260648"/>
            <a:ext cx="3960440" cy="582622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ru-RU" i="1" dirty="0" smtClean="0">
              <a:solidFill>
                <a:srgbClr val="000099"/>
              </a:solidFill>
            </a:endParaRPr>
          </a:p>
        </p:txBody>
      </p:sp>
      <p:pic>
        <p:nvPicPr>
          <p:cNvPr id="11" name="_amgar_Lhasaranova_-_Selgee_hunil_gaza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2" name="Рисунок 11" descr="2014.05.27_02-33-52751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2250250" cy="1800200"/>
          </a:xfrm>
          <a:prstGeom prst="rect">
            <a:avLst/>
          </a:prstGeom>
        </p:spPr>
      </p:pic>
      <p:pic>
        <p:nvPicPr>
          <p:cNvPr id="13" name="Рисунок 12" descr="БУРЯАДААР ДУУГАРЯАЛ. СЕРИЯ 2. НАЛИЧИЕ И ОТСУТСТВИЕ.avi_snapshot_00.14_[2014.03.17_09.43.34]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60232" y="1844824"/>
            <a:ext cx="1890210" cy="1512168"/>
          </a:xfrm>
          <a:prstGeom prst="rect">
            <a:avLst/>
          </a:prstGeom>
        </p:spPr>
      </p:pic>
      <p:pic>
        <p:nvPicPr>
          <p:cNvPr id="14" name="Рисунок 13" descr="1f8bf4c1ac071cca564ea9e75d2-180x120-normal-ftw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283968" y="0"/>
            <a:ext cx="2232248" cy="1584176"/>
          </a:xfrm>
          <a:prstGeom prst="rect">
            <a:avLst/>
          </a:prstGeom>
        </p:spPr>
      </p:pic>
      <p:pic>
        <p:nvPicPr>
          <p:cNvPr id="15" name="Рисунок 14" descr="da2d464b2dd8d20d93e5ab1c85b28cf9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292080" y="3645024"/>
            <a:ext cx="2476500" cy="1647825"/>
          </a:xfrm>
          <a:prstGeom prst="rect">
            <a:avLst/>
          </a:prstGeom>
        </p:spPr>
      </p:pic>
      <p:pic>
        <p:nvPicPr>
          <p:cNvPr id="16" name="Рисунок 15" descr="c5e22656155f235054f9187db0da8bd5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1916832"/>
            <a:ext cx="2476500" cy="1872208"/>
          </a:xfrm>
          <a:prstGeom prst="rect">
            <a:avLst/>
          </a:prstGeom>
        </p:spPr>
      </p:pic>
      <p:pic>
        <p:nvPicPr>
          <p:cNvPr id="17" name="Рисунок 16" descr="2014.11.10_09-44-55495 (1)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249304" y="3212976"/>
            <a:ext cx="1894696" cy="1152128"/>
          </a:xfrm>
          <a:prstGeom prst="rect">
            <a:avLst/>
          </a:prstGeom>
        </p:spPr>
      </p:pic>
      <p:pic>
        <p:nvPicPr>
          <p:cNvPr id="18" name="Рисунок 17" descr="26a73da947760a40c994cdd533c8b40a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699792" y="3573016"/>
            <a:ext cx="2520280" cy="1778000"/>
          </a:xfrm>
          <a:prstGeom prst="rect">
            <a:avLst/>
          </a:prstGeom>
        </p:spPr>
      </p:pic>
      <p:pic>
        <p:nvPicPr>
          <p:cNvPr id="19" name="Рисунок 18" descr="cb1c367cf984f0ad2cae4fa928f517fc_XL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7020272" y="4797152"/>
            <a:ext cx="1800200" cy="1807701"/>
          </a:xfrm>
          <a:prstGeom prst="rect">
            <a:avLst/>
          </a:prstGeom>
        </p:spPr>
      </p:pic>
      <p:pic>
        <p:nvPicPr>
          <p:cNvPr id="20" name="Рисунок 19" descr="zasy3zVkT-I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2555776" y="0"/>
            <a:ext cx="1619672" cy="2171373"/>
          </a:xfrm>
          <a:prstGeom prst="rect">
            <a:avLst/>
          </a:prstGeom>
        </p:spPr>
      </p:pic>
      <p:pic>
        <p:nvPicPr>
          <p:cNvPr id="21" name="Рисунок 20" descr="uNY8TzO5U3o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4644008" y="1628800"/>
            <a:ext cx="1558032" cy="1558032"/>
          </a:xfrm>
          <a:prstGeom prst="rect">
            <a:avLst/>
          </a:prstGeom>
        </p:spPr>
      </p:pic>
      <p:pic>
        <p:nvPicPr>
          <p:cNvPr id="22" name="Рисунок 21" descr="imgpreview (2)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4644008" y="5661248"/>
            <a:ext cx="2933700" cy="833586"/>
          </a:xfrm>
          <a:prstGeom prst="rect">
            <a:avLst/>
          </a:prstGeom>
        </p:spPr>
      </p:pic>
      <p:pic>
        <p:nvPicPr>
          <p:cNvPr id="23" name="Рисунок 22" descr="mirburyatiya_logo300.jp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2843808" y="2060848"/>
            <a:ext cx="1405636" cy="1368152"/>
          </a:xfrm>
          <a:prstGeom prst="rect">
            <a:avLst/>
          </a:prstGeom>
        </p:spPr>
      </p:pic>
      <p:pic>
        <p:nvPicPr>
          <p:cNvPr id="24" name="Рисунок 23" descr="66ff529fec5bdb1277e63d542fce1d30.JPG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0" y="3861048"/>
            <a:ext cx="2736304" cy="1819642"/>
          </a:xfrm>
          <a:prstGeom prst="rect">
            <a:avLst/>
          </a:prstGeom>
        </p:spPr>
      </p:pic>
      <p:pic>
        <p:nvPicPr>
          <p:cNvPr id="25" name="Рисунок 24" descr="ac10439be6caae5c74b8945b365af856.JPG"/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444208" y="332656"/>
            <a:ext cx="2104012" cy="1399977"/>
          </a:xfrm>
          <a:prstGeom prst="rect">
            <a:avLst/>
          </a:prstGeom>
        </p:spPr>
      </p:pic>
      <p:pic>
        <p:nvPicPr>
          <p:cNvPr id="26" name="Рисунок 25" descr="3a265c6c6980563ca73ae3444238cabc.jpg"/>
          <p:cNvPicPr>
            <a:picLocks noChangeAspect="1"/>
          </p:cNvPicPr>
          <p:nvPr/>
        </p:nvPicPr>
        <p:blipFill>
          <a:blip r:embed="rId18" cstate="email"/>
          <a:stretch>
            <a:fillRect/>
          </a:stretch>
        </p:blipFill>
        <p:spPr>
          <a:xfrm>
            <a:off x="0" y="5029771"/>
            <a:ext cx="2749216" cy="1828229"/>
          </a:xfrm>
          <a:prstGeom prst="rect">
            <a:avLst/>
          </a:prstGeom>
        </p:spPr>
      </p:pic>
      <p:pic>
        <p:nvPicPr>
          <p:cNvPr id="27" name="Рисунок 26" descr="d818740ed0f26653ab275cdc818cc1cf.JPG"/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2771800" y="5301208"/>
            <a:ext cx="1854562" cy="1556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58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</a:rPr>
              <a:t>Конкурс «</a:t>
            </a:r>
            <a:r>
              <a:rPr lang="ru-RU" b="1" dirty="0" err="1" smtClean="0">
                <a:solidFill>
                  <a:schemeClr val="accent2"/>
                </a:solidFill>
              </a:rPr>
              <a:t>Гуламта</a:t>
            </a:r>
            <a:r>
              <a:rPr lang="ru-RU" b="1" dirty="0" smtClean="0">
                <a:solidFill>
                  <a:schemeClr val="accent2"/>
                </a:solidFill>
              </a:rPr>
              <a:t>»  </a:t>
            </a:r>
          </a:p>
        </p:txBody>
      </p:sp>
      <p:graphicFrame>
        <p:nvGraphicFramePr>
          <p:cNvPr id="4172" name="Group 76"/>
          <p:cNvGraphicFramePr>
            <a:graphicFrameLocks noGrp="1"/>
          </p:cNvGraphicFramePr>
          <p:nvPr>
            <p:ph type="tbl" idx="1"/>
          </p:nvPr>
        </p:nvGraphicFramePr>
        <p:xfrm>
          <a:off x="250825" y="1279808"/>
          <a:ext cx="8642350" cy="4525455"/>
        </p:xfrm>
        <a:graphic>
          <a:graphicData uri="http://schemas.openxmlformats.org/drawingml/2006/table">
            <a:tbl>
              <a:tblPr/>
              <a:tblGrid>
                <a:gridCol w="4105151"/>
                <a:gridCol w="1439987"/>
                <a:gridCol w="1136650"/>
                <a:gridCol w="1012825"/>
                <a:gridCol w="947737"/>
              </a:tblGrid>
              <a:tr h="16721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Телевидени</a:t>
                      </a:r>
                      <a:r>
                        <a:rPr kumimoji="0" lang="mn-M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n-M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радио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2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3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4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5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16368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интернет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6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7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8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9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1216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Сонин/</a:t>
                      </a: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сэтг</a:t>
                      </a:r>
                      <a:r>
                        <a:rPr kumimoji="0" lang="mn-M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үүл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10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11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12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hlinkClick r:id="rId13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3101" name="AutoShape 77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381750"/>
            <a:ext cx="935037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00201"/>
            <a:ext cx="2953023" cy="319695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mn-MN" dirty="0" smtClean="0">
                <a:solidFill>
                  <a:srgbClr val="C00000"/>
                </a:solidFill>
              </a:rPr>
              <a:t>“Толи” дамжуулгын хүтэлэгшэ. Энэ хэн бэ?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4100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258888" y="5445125"/>
            <a:ext cx="1042987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d818740ed0f26653ab275cdc818cc1c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0" y="548680"/>
            <a:ext cx="5525120" cy="4392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51920" y="537321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dirty="0" smtClean="0"/>
              <a:t>Баярма Раднаева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4704"/>
            <a:ext cx="4762500" cy="3600401"/>
          </a:xfrm>
        </p:spPr>
        <p:txBody>
          <a:bodyPr/>
          <a:lstStyle/>
          <a:p>
            <a:pPr>
              <a:buNone/>
            </a:pPr>
            <a:r>
              <a:rPr lang="mn-MN" sz="3600" dirty="0" smtClean="0">
                <a:solidFill>
                  <a:srgbClr val="C00000"/>
                </a:solidFill>
              </a:rPr>
              <a:t>Ямар дамжуулгаб?</a:t>
            </a:r>
            <a:endParaRPr lang="ru-RU" sz="3600" dirty="0" smtClean="0">
              <a:solidFill>
                <a:srgbClr val="C00000"/>
              </a:solidFill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516688" y="4437063"/>
            <a:ext cx="2159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mn-MN" dirty="0" smtClean="0"/>
              <a:t>“Баян талын аялга”- “Степные мелодии”</a:t>
            </a:r>
            <a:endParaRPr lang="ru-RU" dirty="0"/>
          </a:p>
        </p:txBody>
      </p:sp>
      <p:sp>
        <p:nvSpPr>
          <p:cNvPr id="512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5084763"/>
            <a:ext cx="863600" cy="6492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odfm_bgtrk_specproekt_20150824_99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524328" y="11247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100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92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2290563"/>
            <a:ext cx="4392489" cy="1642493"/>
          </a:xfrm>
        </p:spPr>
        <p:txBody>
          <a:bodyPr/>
          <a:lstStyle/>
          <a:p>
            <a:r>
              <a:rPr lang="mn-MN" sz="3600" b="1" dirty="0" smtClean="0">
                <a:solidFill>
                  <a:srgbClr val="C00000"/>
                </a:solidFill>
              </a:rPr>
              <a:t>Юунэй байшан бэ?</a:t>
            </a:r>
            <a:endParaRPr lang="ru-RU" sz="3600" b="1" dirty="0" smtClean="0">
              <a:solidFill>
                <a:srgbClr val="C00000"/>
              </a:solidFill>
            </a:endParaRPr>
          </a:p>
        </p:txBody>
      </p:sp>
      <p:sp>
        <p:nvSpPr>
          <p:cNvPr id="614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536" y="5661248"/>
            <a:ext cx="863600" cy="7921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92080" y="5373216"/>
            <a:ext cx="31683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mn-MN" sz="3600" b="1" dirty="0" smtClean="0"/>
              <a:t>БГТРК</a:t>
            </a:r>
            <a:endParaRPr lang="ru-RU" sz="3600" b="1" dirty="0"/>
          </a:p>
        </p:txBody>
      </p:sp>
      <p:pic>
        <p:nvPicPr>
          <p:cNvPr id="7" name="Рисунок 6" descr="zdanie-gosteleradiokampanii-bgtrk-ploschad-sovetov-0000747263-preview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8024" y="0"/>
            <a:ext cx="3991998" cy="4581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762500" cy="4525963"/>
          </a:xfrm>
        </p:spPr>
        <p:txBody>
          <a:bodyPr/>
          <a:lstStyle/>
          <a:p>
            <a:r>
              <a:rPr lang="mn-MN" sz="3600" dirty="0" smtClean="0">
                <a:solidFill>
                  <a:srgbClr val="C00000"/>
                </a:solidFill>
              </a:rPr>
              <a:t>Юун гэжэ нэрэтэй дамжуулгаб? Хүтэлэгшэнь хэн бэ?</a:t>
            </a:r>
            <a:endParaRPr lang="ru-RU" sz="3600" dirty="0" smtClean="0">
              <a:solidFill>
                <a:srgbClr val="C00000"/>
              </a:solidFill>
            </a:endParaRPr>
          </a:p>
        </p:txBody>
      </p:sp>
      <p:sp>
        <p:nvSpPr>
          <p:cNvPr id="7171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19250" y="4941888"/>
            <a:ext cx="792163" cy="8636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Рисунок 4" descr="4-1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364088" y="1196752"/>
            <a:ext cx="2520280" cy="29523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88024" y="4653136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2400" b="1" dirty="0" smtClean="0"/>
              <a:t>Валерий Скосырский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148064" y="5157192"/>
            <a:ext cx="30241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mn-MN" sz="2800" b="1" dirty="0" smtClean="0"/>
              <a:t>“Бурятские сказки”</a:t>
            </a:r>
            <a:endParaRPr lang="ru-RU" sz="2800" b="1" dirty="0"/>
          </a:p>
        </p:txBody>
      </p:sp>
      <p:sp>
        <p:nvSpPr>
          <p:cNvPr id="8195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4213" y="5661025"/>
            <a:ext cx="863600" cy="7207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692150"/>
            <a:ext cx="4043363" cy="4321175"/>
          </a:xfrm>
        </p:spPr>
        <p:txBody>
          <a:bodyPr/>
          <a:lstStyle/>
          <a:p>
            <a:endParaRPr lang="ru-RU" sz="3200" b="1" dirty="0" smtClean="0"/>
          </a:p>
          <a:p>
            <a:r>
              <a:rPr lang="ru-RU" sz="3200" b="1" dirty="0" smtClean="0">
                <a:solidFill>
                  <a:srgbClr val="C00000"/>
                </a:solidFill>
              </a:rPr>
              <a:t>Э</a:t>
            </a:r>
            <a:r>
              <a:rPr lang="mn-MN" sz="3200" b="1" dirty="0" smtClean="0">
                <a:solidFill>
                  <a:srgbClr val="C00000"/>
                </a:solidFill>
              </a:rPr>
              <a:t>нэ ямар интернет приложени гээшэб?</a:t>
            </a:r>
            <a:endParaRPr lang="ru-RU" sz="3200" b="1" dirty="0" smtClean="0">
              <a:solidFill>
                <a:srgbClr val="C00000"/>
              </a:solidFill>
            </a:endParaRPr>
          </a:p>
        </p:txBody>
      </p:sp>
      <p:pic>
        <p:nvPicPr>
          <p:cNvPr id="10" name="Рисунок 9" descr="unnamed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1960" y="0"/>
            <a:ext cx="4932040" cy="4284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395288" y="1196975"/>
            <a:ext cx="41767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mn-MN" sz="3600" dirty="0" smtClean="0">
                <a:solidFill>
                  <a:srgbClr val="C00000"/>
                </a:solidFill>
              </a:rPr>
              <a:t>Буряад хүгжэм дуунуудай онлайн-радио.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9220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544" y="5517232"/>
            <a:ext cx="863600" cy="9366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Рисунок 6" descr="logo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2" y="2420888"/>
            <a:ext cx="3810000" cy="194421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5"/>
          <p:cNvSpPr txBox="1">
            <a:spLocks noChangeArrowheads="1"/>
          </p:cNvSpPr>
          <p:nvPr/>
        </p:nvSpPr>
        <p:spPr bwMode="auto">
          <a:xfrm>
            <a:off x="0" y="836713"/>
            <a:ext cx="47164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mn-MN" sz="3600" b="1" dirty="0" smtClean="0">
                <a:solidFill>
                  <a:srgbClr val="C00000"/>
                </a:solidFill>
              </a:rPr>
              <a:t>Ямар дамжуулгаб?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283968" y="4941888"/>
            <a:ext cx="446449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mn-MN" sz="3200" b="1" dirty="0" smtClean="0"/>
              <a:t>ЗУРХАЙ –астрологический прогноз</a:t>
            </a:r>
            <a:endParaRPr lang="ru-RU" sz="3200" b="1" dirty="0"/>
          </a:p>
        </p:txBody>
      </p:sp>
      <p:sp>
        <p:nvSpPr>
          <p:cNvPr id="10244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528" y="5373216"/>
            <a:ext cx="792163" cy="6477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hqdefault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41776" y="404664"/>
            <a:ext cx="4302224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736</TotalTime>
  <Words>126</Words>
  <Application>Microsoft Office PowerPoint</Application>
  <PresentationFormat>Экран (4:3)</PresentationFormat>
  <Paragraphs>45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Слайд 1</vt:lpstr>
      <vt:lpstr>Конкурс «Гуламта»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NoName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DASHA</dc:creator>
  <cp:lastModifiedBy>Пользователь</cp:lastModifiedBy>
  <cp:revision>51</cp:revision>
  <dcterms:created xsi:type="dcterms:W3CDTF">2008-10-22T17:34:07Z</dcterms:created>
  <dcterms:modified xsi:type="dcterms:W3CDTF">2020-03-30T12:35:39Z</dcterms:modified>
</cp:coreProperties>
</file>