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E173CE-FE37-4153-9C3F-FA1924992958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135FF5-DE8E-4567-AEDC-EF83007B4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57161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600" b="1" dirty="0" smtClean="0"/>
              <a:t>Буквы </a:t>
            </a:r>
            <a:r>
              <a:rPr lang="ru-RU" sz="3600" b="1" dirty="0" err="1"/>
              <a:t>о-а</a:t>
            </a:r>
            <a:r>
              <a:rPr lang="ru-RU" sz="3600" b="1" dirty="0"/>
              <a:t> в корне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–лаг-  -  </a:t>
            </a:r>
            <a:r>
              <a:rPr lang="ru-RU" sz="3600" b="1" dirty="0"/>
              <a:t>– </a:t>
            </a:r>
            <a:r>
              <a:rPr lang="ru-RU" sz="3600" b="1" dirty="0" smtClean="0"/>
              <a:t>лож -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500570"/>
            <a:ext cx="4143404" cy="1428760"/>
          </a:xfrm>
        </p:spPr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Крашенинина</a:t>
            </a:r>
            <a:r>
              <a:rPr lang="ru-RU" dirty="0" smtClean="0"/>
              <a:t> Мария Николаевна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Цели:</a:t>
            </a:r>
          </a:p>
          <a:p>
            <a:pPr lvl="0"/>
            <a:r>
              <a:rPr lang="ru-RU" dirty="0" smtClean="0"/>
              <a:t>Сформировать представление о способе выбора написания о – а в корне –лаг – лож-.</a:t>
            </a:r>
          </a:p>
          <a:p>
            <a:pPr lvl="0"/>
            <a:r>
              <a:rPr lang="ru-RU" dirty="0" smtClean="0"/>
              <a:t>Создать условия для оценивания собственной учебной деятельности.</a:t>
            </a:r>
          </a:p>
          <a:p>
            <a:pPr lvl="0"/>
            <a:r>
              <a:rPr lang="ru-RU" dirty="0" smtClean="0"/>
              <a:t>Совершенствовать умение работы с текстом.</a:t>
            </a:r>
          </a:p>
          <a:p>
            <a:pPr lvl="0"/>
            <a:r>
              <a:rPr lang="ru-RU" dirty="0" smtClean="0"/>
              <a:t>Создать условия для формирования ученика как субъекта учебной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/>
              <a:t>Что их объединяет?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43042" y="1785926"/>
            <a:ext cx="5996006" cy="440227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положение</a:t>
            </a:r>
          </a:p>
          <a:p>
            <a:r>
              <a:rPr lang="ru-RU" sz="6000" dirty="0" smtClean="0"/>
              <a:t>сложить</a:t>
            </a:r>
          </a:p>
          <a:p>
            <a:r>
              <a:rPr lang="ru-RU" sz="6000" dirty="0" smtClean="0"/>
              <a:t>предлагать</a:t>
            </a:r>
          </a:p>
          <a:p>
            <a:r>
              <a:rPr lang="ru-RU" sz="6000" dirty="0" smtClean="0"/>
              <a:t>излагать </a:t>
            </a:r>
            <a:endParaRPr lang="ru-RU" sz="6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Ложь</a:t>
            </a:r>
            <a:r>
              <a:rPr lang="ru-RU" sz="3200" dirty="0" smtClean="0"/>
              <a:t> – намеренное искажение истины, неправда. </a:t>
            </a:r>
            <a:r>
              <a:rPr lang="ru-RU" sz="3200" i="1" dirty="0" smtClean="0"/>
              <a:t>Уличить во лжи. </a:t>
            </a:r>
            <a:r>
              <a:rPr lang="ru-RU" sz="3200" dirty="0" smtClean="0"/>
              <a:t>(словарь Ожегова)</a:t>
            </a:r>
          </a:p>
          <a:p>
            <a:r>
              <a:rPr lang="ru-RU" sz="3200" b="1" dirty="0" smtClean="0"/>
              <a:t>Изложение</a:t>
            </a:r>
            <a:r>
              <a:rPr lang="ru-RU" sz="3200" dirty="0" smtClean="0"/>
              <a:t> – 1. то, что изложено; 2. описание, передача устной или письменной речью. </a:t>
            </a:r>
            <a:r>
              <a:rPr lang="ru-RU" sz="3200" i="1" dirty="0" smtClean="0"/>
              <a:t>Изложение текста.</a:t>
            </a:r>
            <a:endParaRPr lang="ru-RU" sz="32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«Найти корень слова – значит найти его внутренний  затаённый смысл – то же, что зажечь внутри фонаря огонёк».</a:t>
            </a:r>
          </a:p>
          <a:p>
            <a:pPr lvl="8">
              <a:buNone/>
            </a:pPr>
            <a:r>
              <a:rPr lang="ru-RU" sz="2400" dirty="0" smtClean="0"/>
              <a:t>			</a:t>
            </a:r>
            <a:r>
              <a:rPr lang="ru-RU" sz="3200" dirty="0" smtClean="0">
                <a:solidFill>
                  <a:schemeClr val="tx1"/>
                </a:solidFill>
              </a:rPr>
              <a:t>М. Рыбникова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Составить и записать мини-текст</a:t>
            </a:r>
            <a:br>
              <a:rPr lang="ru-RU" b="1" dirty="0" smtClean="0"/>
            </a:br>
            <a:r>
              <a:rPr lang="ru-RU" b="1" dirty="0" smtClean="0"/>
              <a:t>на тему «Поход в лес».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err="1" smtClean="0"/>
              <a:t>Распол</a:t>
            </a:r>
            <a:r>
              <a:rPr lang="ru-RU" sz="3600" dirty="0" smtClean="0"/>
              <a:t>…житься на опушке</a:t>
            </a:r>
          </a:p>
          <a:p>
            <a:r>
              <a:rPr lang="ru-RU" sz="3600" dirty="0" err="1" smtClean="0"/>
              <a:t>Разл</a:t>
            </a:r>
            <a:r>
              <a:rPr lang="ru-RU" sz="3600" dirty="0" smtClean="0"/>
              <a:t>…жили костёр</a:t>
            </a:r>
          </a:p>
          <a:p>
            <a:r>
              <a:rPr lang="ru-RU" sz="3600" dirty="0" smtClean="0"/>
              <a:t>Сл…жили вещи</a:t>
            </a:r>
          </a:p>
          <a:p>
            <a:r>
              <a:rPr lang="ru-RU" sz="3600" dirty="0" smtClean="0"/>
              <a:t>Углубились в заросли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</TotalTime>
  <Words>133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 Буквы о-а в корне  –лаг-  -  – лож - </vt:lpstr>
      <vt:lpstr>Слайд 2</vt:lpstr>
      <vt:lpstr>Что их объединяет?</vt:lpstr>
      <vt:lpstr>Слайд 4</vt:lpstr>
      <vt:lpstr>Слайд 5</vt:lpstr>
      <vt:lpstr>Составить и записать мини-текст на тему «Поход в лес».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о-а в корне  –лаг-  -  – лож -</dc:title>
  <dc:creator>user</dc:creator>
  <cp:lastModifiedBy>user</cp:lastModifiedBy>
  <cp:revision>3</cp:revision>
  <dcterms:created xsi:type="dcterms:W3CDTF">2015-03-27T06:59:21Z</dcterms:created>
  <dcterms:modified xsi:type="dcterms:W3CDTF">2020-03-30T09:53:20Z</dcterms:modified>
</cp:coreProperties>
</file>