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84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8FB05-9904-4B96-A5D0-FB920E6AFC93}" type="datetimeFigureOut">
              <a:rPr lang="ru-RU" smtClean="0"/>
              <a:t>22.03.2020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C0514-63E6-4FC5-9443-FCCE61A26A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8FB05-9904-4B96-A5D0-FB920E6AFC93}" type="datetimeFigureOut">
              <a:rPr lang="ru-RU" smtClean="0"/>
              <a:t>22.03.2020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C0514-63E6-4FC5-9443-FCCE61A26A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8FB05-9904-4B96-A5D0-FB920E6AFC93}" type="datetimeFigureOut">
              <a:rPr lang="ru-RU" smtClean="0"/>
              <a:t>22.03.2020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C0514-63E6-4FC5-9443-FCCE61A26A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8FB05-9904-4B96-A5D0-FB920E6AFC93}" type="datetimeFigureOut">
              <a:rPr lang="ru-RU" smtClean="0"/>
              <a:t>22.03.2020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C0514-63E6-4FC5-9443-FCCE61A26A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8FB05-9904-4B96-A5D0-FB920E6AFC93}" type="datetimeFigureOut">
              <a:rPr lang="ru-RU" smtClean="0"/>
              <a:t>22.03.2020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C0514-63E6-4FC5-9443-FCCE61A26A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8FB05-9904-4B96-A5D0-FB920E6AFC93}" type="datetimeFigureOut">
              <a:rPr lang="ru-RU" smtClean="0"/>
              <a:t>22.03.2020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C0514-63E6-4FC5-9443-FCCE61A26A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8FB05-9904-4B96-A5D0-FB920E6AFC93}" type="datetimeFigureOut">
              <a:rPr lang="ru-RU" smtClean="0"/>
              <a:t>22.03.2020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C0514-63E6-4FC5-9443-FCCE61A26A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8FB05-9904-4B96-A5D0-FB920E6AFC93}" type="datetimeFigureOut">
              <a:rPr lang="ru-RU" smtClean="0"/>
              <a:t>22.03.2020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C0514-63E6-4FC5-9443-FCCE61A26A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8FB05-9904-4B96-A5D0-FB920E6AFC93}" type="datetimeFigureOut">
              <a:rPr lang="ru-RU" smtClean="0"/>
              <a:t>22.03.2020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C0514-63E6-4FC5-9443-FCCE61A26A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8FB05-9904-4B96-A5D0-FB920E6AFC93}" type="datetimeFigureOut">
              <a:rPr lang="ru-RU" smtClean="0"/>
              <a:t>22.03.2020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C0514-63E6-4FC5-9443-FCCE61A26A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8FB05-9904-4B96-A5D0-FB920E6AFC93}" type="datetimeFigureOut">
              <a:rPr lang="ru-RU" smtClean="0"/>
              <a:t>22.03.2020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C0514-63E6-4FC5-9443-FCCE61A26A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58FB05-9904-4B96-A5D0-FB920E6AFC93}" type="datetimeFigureOut">
              <a:rPr lang="ru-RU" smtClean="0"/>
              <a:t>22.03.2020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7C0514-63E6-4FC5-9443-FCCE61A26AE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den-smeha-kartinka-dlya-detej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-48"/>
            <a:ext cx="8572560" cy="685804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unname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285728"/>
            <a:ext cx="8286808" cy="6143668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8681_00815a6d1e978078869f6d5081a6b6a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571480"/>
            <a:ext cx="8321900" cy="5929354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73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500042"/>
            <a:ext cx="8501122" cy="5697559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285728"/>
            <a:ext cx="8286808" cy="5840435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203579"/>
            <a:ext cx="8215370" cy="6529879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285728"/>
            <a:ext cx="8358246" cy="6000792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357166"/>
            <a:ext cx="8358246" cy="5786478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76967"/>
            <a:ext cx="8358246" cy="6357982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Всемирный-день-смеха-открытка-с-праздником-1-апреля-клоун-334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357166"/>
            <a:ext cx="8072494" cy="6357982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</cp:revision>
  <dcterms:created xsi:type="dcterms:W3CDTF">2020-03-22T10:00:27Z</dcterms:created>
  <dcterms:modified xsi:type="dcterms:W3CDTF">2020-03-22T10:04:58Z</dcterms:modified>
</cp:coreProperties>
</file>