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73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14620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МАТЕМАТИКА</a:t>
            </a:r>
            <a:endParaRPr lang="ru-RU" sz="8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857760"/>
            <a:ext cx="6400800" cy="2000240"/>
          </a:xfrm>
        </p:spPr>
        <p:txBody>
          <a:bodyPr>
            <a:normAutofit fontScale="77500" lnSpcReduction="20000"/>
          </a:bodyPr>
          <a:lstStyle/>
          <a:p>
            <a:r>
              <a:rPr lang="ru-RU" b="1" smtClean="0">
                <a:solidFill>
                  <a:schemeClr val="tx1"/>
                </a:solidFill>
              </a:rPr>
              <a:t>Познавательное развитие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ФЭМП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Автор : воспитатель </a:t>
            </a:r>
            <a:r>
              <a:rPr lang="ru-RU" b="1" dirty="0" err="1" smtClean="0">
                <a:solidFill>
                  <a:schemeClr val="tx1"/>
                </a:solidFill>
              </a:rPr>
              <a:t>Кузяйкина</a:t>
            </a:r>
            <a:r>
              <a:rPr lang="ru-RU" b="1" dirty="0" smtClean="0">
                <a:solidFill>
                  <a:schemeClr val="tx1"/>
                </a:solidFill>
              </a:rPr>
              <a:t> О.Л.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ГБОУ Школа 138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Март 2020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 ЛИШНИЙ ПРЕДМЕТ.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Объясни свой ответ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лишнее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714488"/>
            <a:ext cx="4857784" cy="47625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 ЛИШНИЙ ПРЕДМЕТ.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Объясни свой ответ</a:t>
            </a:r>
            <a:endParaRPr lang="ru-RU" dirty="0"/>
          </a:p>
        </p:txBody>
      </p:sp>
      <p:pic>
        <p:nvPicPr>
          <p:cNvPr id="4" name="Содержимое 3" descr="лишний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1642" y="1600200"/>
            <a:ext cx="460071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 ЛИШНИЙ ПРЕДМЕТ.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Объясни свой ответ</a:t>
            </a:r>
            <a:endParaRPr lang="ru-RU" dirty="0"/>
          </a:p>
        </p:txBody>
      </p:sp>
      <p:pic>
        <p:nvPicPr>
          <p:cNvPr id="7" name="Содержимое 6" descr="_1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45587" y="1600200"/>
            <a:ext cx="665282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7006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СОСТАВЬ ЗАДАЧУ ПО КАРТИНКЕ.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задач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75028" y="273050"/>
            <a:ext cx="4311793" cy="585311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8596" y="2214554"/>
            <a:ext cx="3036917" cy="391160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Помни о том , что в задаче есть: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Условие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Вопрос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Решение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Ответ</a:t>
            </a:r>
          </a:p>
          <a:p>
            <a:pPr marL="342900" indent="-342900">
              <a:buAutoNum type="arabicPeriod"/>
            </a:pP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ЧИСЛОВОЙ РЯД</a:t>
            </a:r>
            <a:endParaRPr lang="ru-RU" dirty="0"/>
          </a:p>
        </p:txBody>
      </p:sp>
      <p:sp useBgFill="1"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7800" dirty="0" smtClean="0">
                <a:solidFill>
                  <a:srgbClr val="0070C0"/>
                </a:solidFill>
              </a:rPr>
              <a:t>0 1 2 3 4 5 6 7 8 9</a:t>
            </a:r>
          </a:p>
          <a:p>
            <a:pPr algn="ctr">
              <a:buNone/>
            </a:pPr>
            <a:endParaRPr lang="ru-RU" sz="5400" dirty="0" smtClean="0"/>
          </a:p>
          <a:p>
            <a:pPr>
              <a:buNone/>
            </a:pPr>
            <a:r>
              <a:rPr lang="ru-RU" sz="2900" dirty="0" smtClean="0"/>
              <a:t>1.Назови соседей числа 5</a:t>
            </a:r>
          </a:p>
          <a:p>
            <a:pPr>
              <a:buNone/>
            </a:pPr>
            <a:r>
              <a:rPr lang="ru-RU" sz="2900" dirty="0" smtClean="0"/>
              <a:t>2.Назови соседей числа 8</a:t>
            </a:r>
          </a:p>
          <a:p>
            <a:pPr>
              <a:buNone/>
            </a:pPr>
            <a:r>
              <a:rPr lang="ru-RU" sz="2900" dirty="0" smtClean="0"/>
              <a:t>3. Назови число, которое справа от 7</a:t>
            </a:r>
          </a:p>
          <a:p>
            <a:pPr>
              <a:buNone/>
            </a:pPr>
            <a:r>
              <a:rPr lang="ru-RU" sz="2900" dirty="0" smtClean="0"/>
              <a:t>4.Назови число, которое слева от 9</a:t>
            </a:r>
          </a:p>
          <a:p>
            <a:pPr>
              <a:buNone/>
            </a:pPr>
            <a:r>
              <a:rPr lang="ru-RU" sz="2900" dirty="0" smtClean="0"/>
              <a:t>5. Назови число которое стоит между 6 и 9, но это не 8.</a:t>
            </a:r>
          </a:p>
          <a:p>
            <a:pPr algn="ctr"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97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МАТЕМАТИКА</vt:lpstr>
      <vt:lpstr>НАЙДИ ЛИШНИЙ ПРЕДМЕТ.  Объясни свой ответ</vt:lpstr>
      <vt:lpstr>НАЙДИ ЛИШНИЙ ПРЕДМЕТ.  Объясни свой ответ</vt:lpstr>
      <vt:lpstr>НАЙДИ ЛИШНИЙ ПРЕДМЕТ.  Объясни свой ответ</vt:lpstr>
      <vt:lpstr>СОСТАВЬ ЗАДАЧУ ПО КАРТИНКЕ. </vt:lpstr>
      <vt:lpstr>ЧИСЛОВОЙ РЯД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Olga Kuzyaikina</dc:creator>
  <cp:lastModifiedBy>Olga Kuzyaikina</cp:lastModifiedBy>
  <cp:revision>4</cp:revision>
  <dcterms:created xsi:type="dcterms:W3CDTF">2020-03-30T04:49:23Z</dcterms:created>
  <dcterms:modified xsi:type="dcterms:W3CDTF">2020-03-30T14:30:17Z</dcterms:modified>
</cp:coreProperties>
</file>