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/>
    <p:restoredTop sz="94728"/>
  </p:normalViewPr>
  <p:slideViewPr>
    <p:cSldViewPr showGuides="1">
      <p:cViewPr varScale="1">
        <p:scale>
          <a:sx n="66" d="100"/>
          <a:sy n="66" d="100"/>
        </p:scale>
        <p:origin x="-12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Замещающий верхний колонтитул 286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ru-RU" sz="1200" dirty="0"/>
          </a:p>
        </p:txBody>
      </p:sp>
      <p:sp>
        <p:nvSpPr>
          <p:cNvPr id="28675" name="Замещающая дата 286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ru-RU" sz="1200" dirty="0"/>
          </a:p>
        </p:txBody>
      </p:sp>
      <p:sp>
        <p:nvSpPr>
          <p:cNvPr id="28676" name="Замещающий образ слайда 2867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677" name="Замещающий текст 2867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28678" name="Замещающий нижний колонтитул 286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ru-RU" sz="1200" dirty="0"/>
          </a:p>
        </p:txBody>
      </p:sp>
      <p:sp>
        <p:nvSpPr>
          <p:cNvPr id="28679" name="Замещающий номер слайда 286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7650" name="Группа 27649"/>
          <p:cNvGrpSpPr/>
          <p:nvPr/>
        </p:nvGrpSpPr>
        <p:grpSpPr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7651" name="Прямоугольник 27650"/>
            <p:cNvSpPr/>
            <p:nvPr/>
          </p:nvSpPr>
          <p:spPr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7652" name="Прямоугольник 27651"/>
            <p:cNvSpPr/>
            <p:nvPr/>
          </p:nvSpPr>
          <p:spPr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7653" name="Прямоугольник 27652"/>
            <p:cNvSpPr/>
            <p:nvPr/>
          </p:nvSpPr>
          <p:spPr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grpSp>
          <p:nvGrpSpPr>
            <p:cNvPr id="27654" name="Группа 27653"/>
            <p:cNvGrpSpPr/>
            <p:nvPr/>
          </p:nvGrpSpPr>
          <p:grpSpPr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7655" name="Группа 27654"/>
              <p:cNvGrpSpPr/>
              <p:nvPr userDrawn="1"/>
            </p:nvGrpSpPr>
            <p:grpSpPr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7656" name="Группа 27655"/>
                <p:cNvGrpSpPr/>
                <p:nvPr userDrawn="1"/>
              </p:nvGrpSpPr>
              <p:grpSpPr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7657" name="Группа 27656"/>
                  <p:cNvGrpSpPr/>
                  <p:nvPr/>
                </p:nvGrpSpPr>
                <p:grpSpPr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7658" name="Полилиния 27657"/>
                    <p:cNvSpPr/>
                    <p:nvPr/>
                  </p:nvSpPr>
                  <p:spPr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>
                        <a:alpha val="100000"/>
                      </a:srgbClr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ru-RU" altLang="en-US"/>
                    </a:p>
                  </p:txBody>
                </p:sp>
                <p:sp>
                  <p:nvSpPr>
                    <p:cNvPr id="27659" name="Полилиния 27658"/>
                    <p:cNvSpPr/>
                    <p:nvPr/>
                  </p:nvSpPr>
                  <p:spPr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>
                        <a:alpha val="100000"/>
                      </a:srgbClr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ru-RU" altLang="en-US"/>
                    </a:p>
                  </p:txBody>
                </p:sp>
              </p:grpSp>
              <p:sp>
                <p:nvSpPr>
                  <p:cNvPr id="27660" name="Овал 27659"/>
                  <p:cNvSpPr/>
                  <p:nvPr/>
                </p:nvSpPr>
                <p:spPr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7661" name="Полилиния 27660"/>
                  <p:cNvSpPr/>
                  <p:nvPr/>
                </p:nvSpPr>
                <p:spPr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7662" name="Полилиния 27661"/>
                  <p:cNvSpPr/>
                  <p:nvPr/>
                </p:nvSpPr>
                <p:spPr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7663" name="Полилиния 27662"/>
                  <p:cNvSpPr/>
                  <p:nvPr/>
                </p:nvSpPr>
                <p:spPr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7664" name="Полилиния 27663"/>
                  <p:cNvSpPr/>
                  <p:nvPr/>
                </p:nvSpPr>
                <p:spPr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7665" name="Полилиния 27664"/>
                  <p:cNvSpPr/>
                  <p:nvPr/>
                </p:nvSpPr>
                <p:spPr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</p:grpSp>
            <p:pic>
              <p:nvPicPr>
                <p:cNvPr id="27666" name="Изображение 27665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67" name="Изображение 27666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68" name="Изображение 27667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69" name="Изображение 27668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0" name="Изображение 27669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1" name="Изображение 27670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2" name="Изображение 27671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3" name="Изображение 27672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27674" name="Группа 27673"/>
              <p:cNvGrpSpPr/>
              <p:nvPr userDrawn="1"/>
            </p:nvGrpSpPr>
            <p:grpSpPr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7675" name="Изображение 27674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6" name="Изображение 27675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7" name="Изображение 27676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8" name="Изображение 27677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79" name="Изображение 27678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0" name="Изображение 27679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1" name="Изображение 27680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2" name="Изображение 27681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3" name="Изображение 27682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4" name="Изображение 27683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5" name="Изображение 27684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6" name="Изображение 27685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7" name="Изображение 27686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8" name="Изображение 27687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89" name="Изображение 27688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90" name="Изображение 27689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91" name="Изображение 27690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92" name="Изображение 27691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7693" name="Изображение 27692"/>
                <p:cNvPicPr>
                  <a:picLocks noChangeAspect="1"/>
                </p:cNvPicPr>
                <p:nvPr userDrawn="1"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sp>
          <p:nvSpPr>
            <p:cNvPr id="27694" name="Полилиния 27693"/>
            <p:cNvSpPr/>
            <p:nvPr/>
          </p:nvSpPr>
          <p:spPr>
            <a:xfrm>
              <a:off x="5010" y="3092"/>
              <a:ext cx="750" cy="1222"/>
            </a:xfrm>
            <a:custGeom>
              <a:avLst/>
              <a:gdLst/>
              <a:ahLst/>
              <a:cxnLst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695" name="Полилиния 27694"/>
            <p:cNvSpPr/>
            <p:nvPr/>
          </p:nvSpPr>
          <p:spPr>
            <a:xfrm>
              <a:off x="5001" y="3060"/>
              <a:ext cx="768" cy="1260"/>
            </a:xfrm>
            <a:custGeom>
              <a:avLst/>
              <a:gdLst/>
              <a:ahLst/>
              <a:cxnLst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>
                    <a:alpha val="100000"/>
                  </a:schemeClr>
                </a:gs>
                <a:gs pos="50000">
                  <a:schemeClr val="hlink"/>
                </a:gs>
                <a:gs pos="100000">
                  <a:schemeClr val="folHlink">
                    <a:alpha val="10000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696" name="Полилиния 27695"/>
            <p:cNvSpPr/>
            <p:nvPr/>
          </p:nvSpPr>
          <p:spPr>
            <a:xfrm>
              <a:off x="4994" y="1775"/>
              <a:ext cx="776" cy="2543"/>
            </a:xfrm>
            <a:custGeom>
              <a:avLst/>
              <a:gdLst/>
              <a:ahLst/>
              <a:cxnLst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697" name="Полилиния 27696" descr="kimonopat1"/>
            <p:cNvSpPr/>
            <p:nvPr/>
          </p:nvSpPr>
          <p:spPr>
            <a:xfrm>
              <a:off x="5046" y="2229"/>
              <a:ext cx="617" cy="1376"/>
            </a:xfrm>
            <a:custGeom>
              <a:avLst/>
              <a:gdLst/>
              <a:ahLst/>
              <a:cxnLst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rotWithShape="0">
              <a:blip r:embed="rId3"/>
            </a:blip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698" name="Полилиния 27697" descr="kimonopat1"/>
            <p:cNvSpPr/>
            <p:nvPr/>
          </p:nvSpPr>
          <p:spPr>
            <a:xfrm>
              <a:off x="5193" y="269"/>
              <a:ext cx="576" cy="3180"/>
            </a:xfrm>
            <a:custGeom>
              <a:avLst/>
              <a:gdLst/>
              <a:ahLst/>
              <a:cxnLst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rotWithShape="0">
              <a:blip r:embed="rId3"/>
            </a:blip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699" name="Полилиния 27698"/>
            <p:cNvSpPr/>
            <p:nvPr/>
          </p:nvSpPr>
          <p:spPr>
            <a:xfrm>
              <a:off x="5197" y="165"/>
              <a:ext cx="573" cy="1935"/>
            </a:xfrm>
            <a:custGeom>
              <a:avLst/>
              <a:gdLst/>
              <a:ahLst/>
              <a:cxnLst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folHlink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700" name="Полилиния 27699"/>
            <p:cNvSpPr/>
            <p:nvPr/>
          </p:nvSpPr>
          <p:spPr>
            <a:xfrm>
              <a:off x="5004" y="0"/>
              <a:ext cx="363" cy="2112"/>
            </a:xfrm>
            <a:custGeom>
              <a:avLst/>
              <a:gdLst/>
              <a:ahLst/>
              <a:cxnLst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701" name="Полилиния 27700"/>
            <p:cNvSpPr/>
            <p:nvPr/>
          </p:nvSpPr>
          <p:spPr>
            <a:xfrm>
              <a:off x="5004" y="1"/>
              <a:ext cx="189" cy="2112"/>
            </a:xfrm>
            <a:custGeom>
              <a:avLst/>
              <a:gdLst/>
              <a:ahLst/>
              <a:cxnLst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702" name="Прямоугольник 27701"/>
            <p:cNvSpPr/>
            <p:nvPr/>
          </p:nvSpPr>
          <p:spPr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7703" name="Полилиния 27702"/>
            <p:cNvSpPr/>
            <p:nvPr/>
          </p:nvSpPr>
          <p:spPr>
            <a:xfrm>
              <a:off x="5013" y="3924"/>
              <a:ext cx="734" cy="390"/>
            </a:xfrm>
            <a:custGeom>
              <a:avLst/>
              <a:gdLst/>
              <a:ahLst/>
              <a:cxnLst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50000">
                  <a:schemeClr val="folHlink"/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7704" name="Полилиния 27703"/>
            <p:cNvSpPr/>
            <p:nvPr/>
          </p:nvSpPr>
          <p:spPr>
            <a:xfrm rot="5400000">
              <a:off x="2724" y="2089"/>
              <a:ext cx="4320" cy="142"/>
            </a:xfrm>
            <a:custGeom>
              <a:avLst/>
              <a:gdLst>
                <a:gd name="txL" fmla="*/ 2103 w 21600"/>
                <a:gd name="txT" fmla="*/ 2103 h 21600"/>
                <a:gd name="txR" fmla="*/ 19496 w 21600"/>
                <a:gd name="txB" fmla="*/ 19496 h 21600"/>
              </a:gdLst>
              <a:ahLst/>
              <a:cxnLst>
                <a:cxn ang="0">
                  <a:pos x="21296" y="10800"/>
                </a:cxn>
                <a:cxn ang="90">
                  <a:pos x="10800" y="21600"/>
                </a:cxn>
                <a:cxn ang="180">
                  <a:pos x="303" y="10800"/>
                </a:cxn>
                <a:cxn ang="270">
                  <a:pos x="10800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/>
            <a:p>
              <a:pPr lvl="0" algn="ctr"/>
            </a:p>
          </p:txBody>
        </p:sp>
      </p:grpSp>
      <p:sp>
        <p:nvSpPr>
          <p:cNvPr id="27705" name="Заголовок 27704"/>
          <p:cNvSpPr>
            <a:spLocks noGrp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27706" name="Подзаголовок 27705"/>
          <p:cNvSpPr>
            <a:spLocks noGrp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dirty="0"/>
              <a:t>Образец подзаголовка</a:t>
            </a:r>
            <a:endParaRPr dirty="0"/>
          </a:p>
        </p:txBody>
      </p:sp>
      <p:sp>
        <p:nvSpPr>
          <p:cNvPr id="27707" name="Замещающая дата 27706"/>
          <p:cNvSpPr>
            <a:spLocks noGrp="1"/>
          </p:cNvSpPr>
          <p:nvPr>
            <p:ph type="dt" sz="quarter" idx="2"/>
          </p:nvPr>
        </p:nvSpPr>
        <p:spPr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27708" name="Замещающий нижний колонтитул 27707"/>
          <p:cNvSpPr>
            <a:spLocks noGrp="1"/>
          </p:cNvSpPr>
          <p:nvPr>
            <p:ph type="ftr" sz="quarter" idx="3"/>
          </p:nvPr>
        </p:nvSpPr>
        <p:spPr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27709" name="Замещающий номер слайда 27708"/>
          <p:cNvSpPr>
            <a:spLocks noGrp="1"/>
          </p:cNvSpPr>
          <p:nvPr>
            <p:ph type="sldNum" sz="quarter" idx="4"/>
          </p:nvPr>
        </p:nvSpPr>
        <p:spPr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00"/>
            </a:lvl1pPr>
          </a:lstStyle>
          <a:p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6919" y="227013"/>
            <a:ext cx="1869281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99480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945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0710" y="1598613"/>
            <a:ext cx="361945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5.png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wm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6626" name="Группа 26625"/>
          <p:cNvGrpSpPr/>
          <p:nvPr/>
        </p:nvGrpSpPr>
        <p:grpSpPr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Прямоугольник 26626"/>
            <p:cNvSpPr/>
            <p:nvPr/>
          </p:nvSpPr>
          <p:spPr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6628" name="Прямоугольник 26627"/>
            <p:cNvSpPr/>
            <p:nvPr/>
          </p:nvSpPr>
          <p:spPr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6629" name="Прямоугольник 26628"/>
            <p:cNvSpPr/>
            <p:nvPr/>
          </p:nvSpPr>
          <p:spPr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grpSp>
          <p:nvGrpSpPr>
            <p:cNvPr id="26630" name="Группа 26629"/>
            <p:cNvGrpSpPr/>
            <p:nvPr/>
          </p:nvGrpSpPr>
          <p:grpSpPr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Группа 26630"/>
              <p:cNvGrpSpPr/>
              <p:nvPr userDrawn="1"/>
            </p:nvGrpSpPr>
            <p:grpSpPr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Группа 26631"/>
                <p:cNvGrpSpPr/>
                <p:nvPr userDrawn="1"/>
              </p:nvGrpSpPr>
              <p:grpSpPr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Группа 26632"/>
                  <p:cNvGrpSpPr/>
                  <p:nvPr/>
                </p:nvGrpSpPr>
                <p:grpSpPr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Полилиния 26633"/>
                    <p:cNvSpPr/>
                    <p:nvPr/>
                  </p:nvSpPr>
                  <p:spPr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>
                        <a:alpha val="100000"/>
                      </a:srgbClr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ru-RU" altLang="en-US"/>
                    </a:p>
                  </p:txBody>
                </p:sp>
                <p:sp>
                  <p:nvSpPr>
                    <p:cNvPr id="26635" name="Полилиния 26634"/>
                    <p:cNvSpPr/>
                    <p:nvPr/>
                  </p:nvSpPr>
                  <p:spPr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>
                        <a:alpha val="100000"/>
                      </a:srgbClr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ru-RU" altLang="en-US"/>
                    </a:p>
                  </p:txBody>
                </p:sp>
              </p:grpSp>
              <p:sp>
                <p:nvSpPr>
                  <p:cNvPr id="26636" name="Овал 26635"/>
                  <p:cNvSpPr/>
                  <p:nvPr/>
                </p:nvSpPr>
                <p:spPr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6637" name="Полилиния 26636"/>
                  <p:cNvSpPr/>
                  <p:nvPr/>
                </p:nvSpPr>
                <p:spPr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6638" name="Полилиния 26637"/>
                  <p:cNvSpPr/>
                  <p:nvPr/>
                </p:nvSpPr>
                <p:spPr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6639" name="Полилиния 26638"/>
                  <p:cNvSpPr/>
                  <p:nvPr/>
                </p:nvSpPr>
                <p:spPr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6640" name="Полилиния 26639"/>
                  <p:cNvSpPr/>
                  <p:nvPr/>
                </p:nvSpPr>
                <p:spPr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  <p:sp>
                <p:nvSpPr>
                  <p:cNvPr id="26641" name="Полилиния 26640"/>
                  <p:cNvSpPr/>
                  <p:nvPr/>
                </p:nvSpPr>
                <p:spPr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>
                      <a:alpha val="100000"/>
                    </a:srgbClr>
                  </a:solidFill>
                  <a:ln w="9525">
                    <a:noFill/>
                  </a:ln>
                </p:spPr>
                <p:txBody>
                  <a:bodyPr/>
                  <a:p>
                    <a:endParaRPr lang="ru-RU" altLang="en-US"/>
                  </a:p>
                </p:txBody>
              </p:sp>
            </p:grpSp>
            <p:pic>
              <p:nvPicPr>
                <p:cNvPr id="26642" name="Изображение 26641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3" name="Изображение 26642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4" name="Изображение 26643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5" name="Изображение 26644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6" name="Изображение 26645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7" name="Изображение 26646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8" name="Изображение 26647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49" name="Изображение 26648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26650" name="Группа 26649"/>
              <p:cNvGrpSpPr/>
              <p:nvPr userDrawn="1"/>
            </p:nvGrpSpPr>
            <p:grpSpPr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Изображение 26650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2" name="Изображение 26651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3" name="Изображение 26652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4" name="Изображение 26653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5" name="Изображение 26654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6" name="Изображение 26655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7" name="Изображение 26656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8" name="Изображение 26657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59" name="Изображение 26658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0" name="Изображение 26659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1" name="Изображение 26660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2" name="Изображение 26661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3" name="Изображение 26662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4" name="Изображение 26663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5" name="Изображение 26664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6" name="Изображение 26665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7" name="Изображение 26666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8" name="Изображение 26667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6669" name="Изображение 26668"/>
                <p:cNvPicPr>
                  <a:picLocks noChangeAspect="1"/>
                </p:cNvPicPr>
                <p:nvPr userDrawn="1"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sp>
          <p:nvSpPr>
            <p:cNvPr id="26670" name="Полилиния 26669"/>
            <p:cNvSpPr/>
            <p:nvPr/>
          </p:nvSpPr>
          <p:spPr>
            <a:xfrm>
              <a:off x="5010" y="3092"/>
              <a:ext cx="750" cy="1222"/>
            </a:xfrm>
            <a:custGeom>
              <a:avLst/>
              <a:gdLst/>
              <a:ahLst/>
              <a:cxnLst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1" name="Полилиния 26670"/>
            <p:cNvSpPr/>
            <p:nvPr/>
          </p:nvSpPr>
          <p:spPr>
            <a:xfrm>
              <a:off x="5001" y="3060"/>
              <a:ext cx="768" cy="1260"/>
            </a:xfrm>
            <a:custGeom>
              <a:avLst/>
              <a:gdLst/>
              <a:ahLst/>
              <a:cxnLst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>
                    <a:alpha val="100000"/>
                  </a:schemeClr>
                </a:gs>
                <a:gs pos="50000">
                  <a:schemeClr val="hlink"/>
                </a:gs>
                <a:gs pos="100000">
                  <a:schemeClr val="folHlink">
                    <a:alpha val="10000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2" name="Полилиния 26671"/>
            <p:cNvSpPr/>
            <p:nvPr/>
          </p:nvSpPr>
          <p:spPr>
            <a:xfrm>
              <a:off x="4994" y="1775"/>
              <a:ext cx="776" cy="2543"/>
            </a:xfrm>
            <a:custGeom>
              <a:avLst/>
              <a:gdLst/>
              <a:ahLst/>
              <a:cxnLst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3" name="Полилиния 26672" descr="kimonopat1"/>
            <p:cNvSpPr/>
            <p:nvPr/>
          </p:nvSpPr>
          <p:spPr>
            <a:xfrm>
              <a:off x="5046" y="2229"/>
              <a:ext cx="617" cy="1376"/>
            </a:xfrm>
            <a:custGeom>
              <a:avLst/>
              <a:gdLst/>
              <a:ahLst/>
              <a:cxnLst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rotWithShape="0">
              <a:blip r:embed="rId13"/>
            </a:blip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4" name="Полилиния 26673" descr="kimonopat1"/>
            <p:cNvSpPr/>
            <p:nvPr/>
          </p:nvSpPr>
          <p:spPr>
            <a:xfrm>
              <a:off x="5193" y="269"/>
              <a:ext cx="576" cy="3180"/>
            </a:xfrm>
            <a:custGeom>
              <a:avLst/>
              <a:gdLst/>
              <a:ahLst/>
              <a:cxnLst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rotWithShape="0">
              <a:blip r:embed="rId13"/>
            </a:blip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5" name="Полилиния 26674"/>
            <p:cNvSpPr/>
            <p:nvPr/>
          </p:nvSpPr>
          <p:spPr>
            <a:xfrm>
              <a:off x="5197" y="165"/>
              <a:ext cx="573" cy="1935"/>
            </a:xfrm>
            <a:custGeom>
              <a:avLst/>
              <a:gdLst/>
              <a:ahLst/>
              <a:cxnLst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folHlink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6" name="Полилиния 26675"/>
            <p:cNvSpPr/>
            <p:nvPr/>
          </p:nvSpPr>
          <p:spPr>
            <a:xfrm>
              <a:off x="5004" y="0"/>
              <a:ext cx="363" cy="2112"/>
            </a:xfrm>
            <a:custGeom>
              <a:avLst/>
              <a:gdLst/>
              <a:ahLst/>
              <a:cxnLst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7" name="Полилиния 26676"/>
            <p:cNvSpPr/>
            <p:nvPr/>
          </p:nvSpPr>
          <p:spPr>
            <a:xfrm>
              <a:off x="5004" y="1"/>
              <a:ext cx="189" cy="2112"/>
            </a:xfrm>
            <a:custGeom>
              <a:avLst/>
              <a:gdLst/>
              <a:ahLst/>
              <a:cxnLst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78" name="Прямоугольник 26677"/>
            <p:cNvSpPr/>
            <p:nvPr/>
          </p:nvSpPr>
          <p:spPr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>
                    <a:alpha val="100000"/>
                  </a:srgbClr>
                </a:gs>
                <a:gs pos="17999">
                  <a:srgbClr val="A28949">
                    <a:alpha val="100000"/>
                  </a:srgbClr>
                </a:gs>
                <a:gs pos="31000">
                  <a:srgbClr val="835E17">
                    <a:alpha val="100000"/>
                  </a:srgbClr>
                </a:gs>
                <a:gs pos="33000">
                  <a:srgbClr val="BD922A">
                    <a:alpha val="100000"/>
                  </a:srgbClr>
                </a:gs>
                <a:gs pos="37000">
                  <a:srgbClr val="FBE4AE">
                    <a:alpha val="100000"/>
                  </a:srgbClr>
                </a:gs>
                <a:gs pos="78999">
                  <a:srgbClr val="BD922A">
                    <a:alpha val="100000"/>
                  </a:srgbClr>
                </a:gs>
                <a:gs pos="87000">
                  <a:srgbClr val="BD922A">
                    <a:alpha val="100000"/>
                  </a:srgbClr>
                </a:gs>
                <a:gs pos="100000">
                  <a:srgbClr val="FBE4AE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</a:p>
          </p:txBody>
        </p:sp>
        <p:sp>
          <p:nvSpPr>
            <p:cNvPr id="26679" name="Полилиния 26678"/>
            <p:cNvSpPr/>
            <p:nvPr/>
          </p:nvSpPr>
          <p:spPr>
            <a:xfrm>
              <a:off x="5013" y="3924"/>
              <a:ext cx="734" cy="390"/>
            </a:xfrm>
            <a:custGeom>
              <a:avLst/>
              <a:gdLst/>
              <a:ahLst/>
              <a:cxnLst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50000">
                  <a:schemeClr val="folHlink"/>
                </a:gs>
                <a:gs pos="100000">
                  <a:schemeClr val="bg1">
                    <a:alpha val="100000"/>
                  </a:scheme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6680" name="Полилиния 26679"/>
            <p:cNvSpPr/>
            <p:nvPr/>
          </p:nvSpPr>
          <p:spPr>
            <a:xfrm rot="5400000">
              <a:off x="2724" y="2089"/>
              <a:ext cx="4320" cy="142"/>
            </a:xfrm>
            <a:custGeom>
              <a:avLst/>
              <a:gdLst>
                <a:gd name="txL" fmla="*/ 2103 w 21600"/>
                <a:gd name="txT" fmla="*/ 2103 h 21600"/>
                <a:gd name="txR" fmla="*/ 19496 w 21600"/>
                <a:gd name="txB" fmla="*/ 19496 h 21600"/>
              </a:gdLst>
              <a:ahLst/>
              <a:cxnLst>
                <a:cxn ang="0">
                  <a:pos x="21296" y="10800"/>
                </a:cxn>
                <a:cxn ang="90">
                  <a:pos x="10800" y="21600"/>
                </a:cxn>
                <a:cxn ang="180">
                  <a:pos x="303" y="10800"/>
                </a:cxn>
                <a:cxn ang="270">
                  <a:pos x="10800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/>
            <a:p>
              <a:pPr lvl="0" algn="ctr"/>
            </a:p>
          </p:txBody>
        </p:sp>
      </p:grpSp>
      <p:sp>
        <p:nvSpPr>
          <p:cNvPr id="26681" name="Заголовок 26680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26682" name="Замещающий текст 26681"/>
          <p:cNvSpPr>
            <a:spLocks noGrp="1"/>
          </p:cNvSpPr>
          <p:nvPr>
            <p:ph type="body" idx="1"/>
          </p:nvPr>
        </p:nvSpPr>
        <p:spPr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26683" name="Замещающая дата 26682"/>
          <p:cNvSpPr>
            <a:spLocks noGrp="1"/>
          </p:cNvSpPr>
          <p:nvPr>
            <p:ph type="dt" sz="half" idx="2"/>
          </p:nvPr>
        </p:nvSpPr>
        <p:spPr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endParaRPr lang="ru-RU"/>
          </a:p>
        </p:txBody>
      </p:sp>
      <p:sp>
        <p:nvSpPr>
          <p:cNvPr id="26684" name="Замещающий нижний колонтитул 26683"/>
          <p:cNvSpPr>
            <a:spLocks noGrp="1"/>
          </p:cNvSpPr>
          <p:nvPr>
            <p:ph type="ftr" sz="quarter" idx="3"/>
          </p:nvPr>
        </p:nvSpPr>
        <p:spPr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ru-RU"/>
          </a:p>
        </p:txBody>
      </p:sp>
      <p:sp>
        <p:nvSpPr>
          <p:cNvPr id="26685" name="Замещающий номер слайда 26684"/>
          <p:cNvSpPr>
            <a:spLocks noGrp="1"/>
          </p:cNvSpPr>
          <p:nvPr>
            <p:ph type="sldNum" sz="quarter" idx="4"/>
          </p:nvPr>
        </p:nvSpPr>
        <p:spPr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Blip>
          <a:blip r:embed="rId14"/>
        </a:buBlip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80000"/>
        <a:buBlip>
          <a:blip r:embed="rId15"/>
        </a:buBlip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70000"/>
        <a:buBlip>
          <a:blip r:embed="rId16"/>
        </a:buBlip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Заголовок 2049"/>
          <p:cNvSpPr>
            <a:spLocks noGrp="1"/>
          </p:cNvSpPr>
          <p:nvPr>
            <p:ph type="ctrTitle"/>
          </p:nvPr>
        </p:nvSpPr>
        <p:spPr>
          <a:xfrm>
            <a:off x="539750" y="260350"/>
            <a:ext cx="6965950" cy="1152525"/>
          </a:xfrm>
          <a:ln/>
        </p:spPr>
        <p:txBody>
          <a:bodyPr anchor="ctr"/>
          <a:p>
            <a:pPr defTabSz="914400">
              <a:buSzPct val="100000"/>
            </a:pPr>
            <a:r>
              <a:rPr kern="1200" baseline="0">
                <a:latin typeface="Arial" panose="020B0604020202020204" pitchFamily="34" charset="0"/>
              </a:rPr>
              <a:t>       </a:t>
            </a:r>
            <a:r>
              <a:rPr sz="4800" i="1" kern="1200" baseline="0">
                <a:latin typeface="Arial" panose="020B0604020202020204" pitchFamily="34" charset="0"/>
              </a:rPr>
              <a:t>Хоровод  дружбы</a:t>
            </a:r>
            <a:r>
              <a:rPr kern="1200" baseline="0">
                <a:latin typeface="Arial" panose="020B0604020202020204" pitchFamily="34" charset="0"/>
              </a:rPr>
              <a:t> </a:t>
            </a:r>
            <a:endParaRPr kern="1200" baseline="0">
              <a:latin typeface="Arial" panose="020B0604020202020204" pitchFamily="34" charset="0"/>
            </a:endParaRPr>
          </a:p>
        </p:txBody>
      </p:sp>
      <p:sp>
        <p:nvSpPr>
          <p:cNvPr id="2051" name="Подзаголовок 2050"/>
          <p:cNvSpPr>
            <a:spLocks noGrp="1"/>
          </p:cNvSpPr>
          <p:nvPr>
            <p:ph type="subTitle" idx="1"/>
          </p:nvPr>
        </p:nvSpPr>
        <p:spPr>
          <a:xfrm>
            <a:off x="3744913" y="3887788"/>
            <a:ext cx="1150937" cy="1368425"/>
          </a:xfrm>
          <a:ln/>
        </p:spPr>
        <p:txBody>
          <a:bodyPr anchor="t"/>
          <a:p>
            <a:pPr defTabSz="914400">
              <a:buSzPct val="100000"/>
            </a:pPr>
            <a:endParaRPr kern="1200" baseline="0">
              <a:latin typeface="Arial" panose="020B0604020202020204" pitchFamily="34" charset="0"/>
            </a:endParaRPr>
          </a:p>
        </p:txBody>
      </p:sp>
      <p:pic>
        <p:nvPicPr>
          <p:cNvPr id="2053" name="Изображение 2052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1484313"/>
            <a:ext cx="4464050" cy="446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Заголовок 389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3600" i="1"/>
              <a:t>Многонациональная республика</a:t>
            </a:r>
            <a:br>
              <a:rPr sz="3600" i="1"/>
            </a:br>
            <a:r>
              <a:rPr sz="3600" i="1"/>
              <a:t> Бурятия</a:t>
            </a:r>
            <a:endParaRPr sz="3600" i="1"/>
          </a:p>
        </p:txBody>
      </p:sp>
      <p:pic>
        <p:nvPicPr>
          <p:cNvPr id="38916" name="Изображение 389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4276725"/>
            <a:ext cx="2808288" cy="210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7" name="Изображение 389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3284538"/>
            <a:ext cx="2898775" cy="194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8" name="Изображение 389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57338"/>
            <a:ext cx="2524125" cy="180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9" name="Изображение 389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1484313"/>
            <a:ext cx="3095625" cy="206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20" name="Изображение 389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363" y="4256088"/>
            <a:ext cx="2601912" cy="1966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Заголовок 399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4800" i="1"/>
              <a:t> Гостеприимство</a:t>
            </a:r>
            <a:r>
              <a:t> </a:t>
            </a:r>
          </a:p>
        </p:txBody>
      </p:sp>
      <p:pic>
        <p:nvPicPr>
          <p:cNvPr id="39940" name="Изображение 399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3716338"/>
            <a:ext cx="3095625" cy="2427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1" name="Изображение 399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3789363"/>
            <a:ext cx="3152775" cy="2301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3" name="Изображение 399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1268413"/>
            <a:ext cx="3168650" cy="210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4" name="Изображение 399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200" y="1268413"/>
            <a:ext cx="3095625" cy="2236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 decel="100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Заголовок 4096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4400" i="1"/>
              <a:t>Игры народов</a:t>
            </a:r>
            <a:endParaRPr sz="4400" i="1"/>
          </a:p>
        </p:txBody>
      </p:sp>
      <p:sp>
        <p:nvSpPr>
          <p:cNvPr id="40963" name="Замещающий текст 4096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Заголовок 614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4800" i="1"/>
              <a:t>На Руси всегда водили хороводы</a:t>
            </a:r>
            <a:endParaRPr sz="4800" i="1"/>
          </a:p>
        </p:txBody>
      </p:sp>
      <p:pic>
        <p:nvPicPr>
          <p:cNvPr id="6148" name="Изображение 61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1773238"/>
            <a:ext cx="2951162" cy="207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Изображение 61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1844675"/>
            <a:ext cx="2832100" cy="2005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Изображение 61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738" y="4076700"/>
            <a:ext cx="3455987" cy="209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Изображение 61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4005263"/>
            <a:ext cx="3240087" cy="2155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9" name="Замещающий текст 29698"/>
          <p:cNvSpPr>
            <a:spLocks noGrp="1"/>
          </p:cNvSpPr>
          <p:nvPr>
            <p:ph type="body" idx="1"/>
          </p:nvPr>
        </p:nvSpPr>
        <p:spPr>
          <a:xfrm>
            <a:off x="250825" y="260350"/>
            <a:ext cx="7399338" cy="5835650"/>
          </a:xfrm>
          <a:ln/>
        </p:spPr>
        <p:txBody>
          <a:bodyPr/>
          <a:p>
            <a:r>
              <a:rPr sz="3600" i="1" err="1"/>
              <a:t>Хоруми</a:t>
            </a:r>
            <a:r>
              <a:rPr sz="3600" i="1"/>
              <a:t> </a:t>
            </a:r>
            <a:endParaRPr sz="3600" i="1"/>
          </a:p>
          <a:p>
            <a:endParaRPr sz="3600" i="1"/>
          </a:p>
          <a:p>
            <a:pPr>
              <a:buNone/>
            </a:pPr>
            <a:endParaRPr sz="3600" i="1"/>
          </a:p>
          <a:p>
            <a:r>
              <a:rPr sz="3600" i="1" err="1"/>
              <a:t>Хорэ</a:t>
            </a:r>
            <a:endParaRPr sz="3600" i="1"/>
          </a:p>
          <a:p>
            <a:pPr>
              <a:buNone/>
            </a:pPr>
            <a:endParaRPr sz="3600" i="1"/>
          </a:p>
          <a:p>
            <a:endParaRPr sz="3600" i="1"/>
          </a:p>
          <a:p>
            <a:r>
              <a:rPr sz="3600" i="1" err="1"/>
              <a:t>Хейро</a:t>
            </a:r>
            <a:r>
              <a:rPr sz="3600" i="1"/>
              <a:t> </a:t>
            </a:r>
            <a:endParaRPr sz="3600" i="1"/>
          </a:p>
          <a:p>
            <a:pPr>
              <a:buNone/>
            </a:pPr>
            <a:endParaRPr sz="3600" i="1"/>
          </a:p>
        </p:txBody>
      </p:sp>
      <p:pic>
        <p:nvPicPr>
          <p:cNvPr id="29700" name="Изображение 296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404813"/>
            <a:ext cx="26193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Изображение 297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3" y="2420938"/>
            <a:ext cx="2657475" cy="172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Изображение 297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938" y="4652963"/>
            <a:ext cx="2665412" cy="1954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6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6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6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69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9699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9699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1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9699">
                                            <p:txEl>
                                              <p:charRg st="1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9699">
                                            <p:txEl>
                                              <p:charRg st="1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9699">
                                            <p:txEl>
                                              <p:charRg st="1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699">
                                            <p:txEl>
                                              <p:charRg st="17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Заголовок 3072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3600" err="1"/>
              <a:t> Национальный </a:t>
            </a:r>
            <a:br>
              <a:rPr sz="3600" err="1"/>
            </a:br>
            <a:r>
              <a:rPr sz="3600" err="1"/>
              <a:t>бурятский хоровод</a:t>
            </a:r>
            <a:br>
              <a:rPr sz="3600" err="1"/>
            </a:br>
            <a:r>
              <a:rPr sz="3600" err="1"/>
              <a:t>ёхор</a:t>
            </a:r>
            <a:endParaRPr sz="3600"/>
          </a:p>
        </p:txBody>
      </p:sp>
      <p:pic>
        <p:nvPicPr>
          <p:cNvPr id="30724" name="Изображение 307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4438" y="1844675"/>
            <a:ext cx="3240087" cy="1728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Изображение 307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3860800"/>
            <a:ext cx="2438400" cy="172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Изображение 307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663" y="3933825"/>
            <a:ext cx="2647950" cy="1724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2" name="Изображение 327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4438" y="1052513"/>
            <a:ext cx="1876425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3" name="Изображение 327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333375"/>
            <a:ext cx="1743075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4" name="Изображение 327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3789363"/>
            <a:ext cx="2835275" cy="1887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5" name="Изображение 327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463" y="692150"/>
            <a:ext cx="2808287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6" name="Изображение 327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13" y="3789363"/>
            <a:ext cx="3382962" cy="225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Заголовок 33793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898525"/>
          </a:xfrm>
          <a:ln/>
        </p:spPr>
        <p:txBody>
          <a:bodyPr anchor="ctr"/>
          <a:p>
            <a:pPr algn="ctr"/>
            <a:r>
              <a:rPr sz="4800" i="1"/>
              <a:t>Россия</a:t>
            </a:r>
            <a:endParaRPr sz="4800" i="1"/>
          </a:p>
        </p:txBody>
      </p:sp>
      <p:pic>
        <p:nvPicPr>
          <p:cNvPr id="33797" name="Изображение 337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141663"/>
            <a:ext cx="2095500" cy="280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8" name="Изображение 337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38" y="3573463"/>
            <a:ext cx="2951162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9" name="Изображение 337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981075"/>
            <a:ext cx="3816350" cy="2012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0" name="Изображение 3379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3" y="4222750"/>
            <a:ext cx="3024187" cy="1919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1" name="Изображение 338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13" y="692150"/>
            <a:ext cx="2133600" cy="2133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 decel="100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600" decel="100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Заголовок 348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i="1"/>
              <a:t>Государственные символы России</a:t>
            </a:r>
            <a:endParaRPr i="1"/>
          </a:p>
        </p:txBody>
      </p:sp>
      <p:pic>
        <p:nvPicPr>
          <p:cNvPr id="34820" name="Изображение 348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557338"/>
            <a:ext cx="2266950" cy="201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1" name="Изображение 348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2205038"/>
            <a:ext cx="1952625" cy="2343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2" name="Изображение 348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538" y="3860800"/>
            <a:ext cx="2857500" cy="2381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Заголовок 3584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sz="4800" i="1"/>
              <a:t>Республика Бурятия</a:t>
            </a:r>
            <a:endParaRPr sz="4800" i="1"/>
          </a:p>
        </p:txBody>
      </p:sp>
      <p:pic>
        <p:nvPicPr>
          <p:cNvPr id="35844" name="Изображение 358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68413"/>
            <a:ext cx="1944687" cy="194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5" name="Изображение 358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2708275"/>
            <a:ext cx="2663825" cy="190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6" name="Изображение 358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341438"/>
            <a:ext cx="2663825" cy="2436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7" name="Изображение 358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275" y="4221163"/>
            <a:ext cx="2881313" cy="1958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Заголовок 378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ctr"/>
            <a:r>
              <a:rPr i="1"/>
              <a:t>Государственные символы Бурятии</a:t>
            </a:r>
            <a:endParaRPr i="1"/>
          </a:p>
        </p:txBody>
      </p:sp>
      <p:pic>
        <p:nvPicPr>
          <p:cNvPr id="37892" name="Изображение 378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844675"/>
            <a:ext cx="3887787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Изображение 378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5" y="2781300"/>
            <a:ext cx="1933575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4" name="Изображение 378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363" y="3756025"/>
            <a:ext cx="2735262" cy="2181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theme/theme1.xml><?xml version="1.0" encoding="utf-8"?>
<a:theme xmlns:a="http://schemas.openxmlformats.org/drawingml/2006/main" name="Kimono">
  <a:themeElements>
    <a:clrScheme name="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5ED"/>
      </a:accent3>
      <a:accent4>
        <a:srgbClr val="000000"/>
      </a:accent4>
      <a:accent5>
        <a:srgbClr val="CFDFD9"/>
      </a:accent5>
      <a:accent6>
        <a:srgbClr val="4C8070"/>
      </a:accent6>
      <a:hlink>
        <a:srgbClr val="C1C177"/>
      </a:hlink>
      <a:folHlink>
        <a:srgbClr val="A08F5E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CB7B5"/>
        </a:accent3>
        <a:accent4>
          <a:srgbClr val="270F0D"/>
        </a:accent4>
        <a:accent5>
          <a:srgbClr val="E6D7C1"/>
        </a:accent5>
        <a:accent6>
          <a:srgbClr val="6C9D7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F7D47D"/>
        </a:dk2>
        <a:lt2>
          <a:srgbClr val="000000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CDCDC"/>
        </a:accent4>
        <a:accent5>
          <a:srgbClr val="DCC8B0"/>
        </a:accent5>
        <a:accent6>
          <a:srgbClr val="55915A"/>
        </a:accent6>
        <a:hlink>
          <a:srgbClr val="EB9F17"/>
        </a:hlink>
        <a:folHlink>
          <a:srgbClr val="CF76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99"/>
        </a:lt1>
        <a:dk2>
          <a:srgbClr val="F4BC40"/>
        </a:dk2>
        <a:lt2>
          <a:srgbClr val="00002E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CDCDC"/>
        </a:accent4>
        <a:accent5>
          <a:srgbClr val="C7C1E2"/>
        </a:accent5>
        <a:accent6>
          <a:srgbClr val="A94890"/>
        </a:accent6>
        <a:hlink>
          <a:srgbClr val="CC66FF"/>
        </a:hlink>
        <a:folHlink>
          <a:srgbClr val="824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FC6CB"/>
        </a:accent3>
        <a:accent4>
          <a:srgbClr val="270F0D"/>
        </a:accent4>
        <a:accent5>
          <a:srgbClr val="C1D2CD"/>
        </a:accent5>
        <a:accent6>
          <a:srgbClr val="B8736E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FCBBF"/>
        </a:accent3>
        <a:accent4>
          <a:srgbClr val="270F0D"/>
        </a:accent4>
        <a:accent5>
          <a:srgbClr val="E6D7C1"/>
        </a:accent5>
        <a:accent6>
          <a:srgbClr val="AD554F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5ED"/>
        </a:accent3>
        <a:accent4>
          <a:srgbClr val="000000"/>
        </a:accent4>
        <a:accent5>
          <a:srgbClr val="CFDFD9"/>
        </a:accent5>
        <a:accent6>
          <a:srgbClr val="4C8070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3DFD6"/>
        </a:accent3>
        <a:accent4>
          <a:srgbClr val="270F0D"/>
        </a:accent4>
        <a:accent5>
          <a:srgbClr val="F3E5CF"/>
        </a:accent5>
        <a:accent6>
          <a:srgbClr val="94B496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8"/>
        </a:accent3>
        <a:accent4>
          <a:srgbClr val="000000"/>
        </a:accent4>
        <a:accent5>
          <a:srgbClr val="F2E6C0"/>
        </a:accent5>
        <a:accent6>
          <a:srgbClr val="BEC682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0</TotalTime>
  <Words>257</Words>
  <Application>WPS Presentation</Application>
  <PresentationFormat>Экран</PresentationFormat>
  <Paragraphs>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SimSun</vt:lpstr>
      <vt:lpstr>Wingdings</vt:lpstr>
      <vt:lpstr>Microsoft YaHei</vt:lpstr>
      <vt:lpstr/>
      <vt:lpstr>Arial Unicode MS</vt:lpstr>
      <vt:lpstr>Kimono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ihiritovaanna</cp:lastModifiedBy>
  <cp:revision>15</cp:revision>
  <dcterms:created xsi:type="dcterms:W3CDTF">2012-11-28T19:55:11Z</dcterms:created>
  <dcterms:modified xsi:type="dcterms:W3CDTF">2020-03-30T10:22:39Z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