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9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53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107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2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1357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54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506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2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29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85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3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4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4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5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5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55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D30D0-18E0-462B-A802-3AB0AF81B827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3DEC113-BCED-4D1E-922F-0E635AAE8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7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331" y="1293223"/>
            <a:ext cx="9535885" cy="370985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4000" dirty="0" err="1" smtClean="0">
                <a:solidFill>
                  <a:schemeClr val="tx1"/>
                </a:solidFill>
              </a:rPr>
              <a:t>компетентностно</a:t>
            </a:r>
            <a:r>
              <a:rPr lang="ru-RU" sz="4000" dirty="0" smtClean="0">
                <a:solidFill>
                  <a:schemeClr val="tx1"/>
                </a:solidFill>
              </a:rPr>
              <a:t>-ориентированных </a:t>
            </a:r>
            <a:r>
              <a:rPr lang="ru-RU" sz="4000" dirty="0">
                <a:solidFill>
                  <a:schemeClr val="tx1"/>
                </a:solidFill>
              </a:rPr>
              <a:t>заданий на уроках курса «ОРКСЭ</a:t>
            </a:r>
            <a:r>
              <a:rPr lang="ru-RU" sz="4000" dirty="0" smtClean="0">
                <a:solidFill>
                  <a:schemeClr val="tx1"/>
                </a:solidFill>
              </a:rPr>
              <a:t>»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52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err="1"/>
              <a:t>Компетентностно</a:t>
            </a:r>
            <a:r>
              <a:rPr lang="ru-RU" b="1" i="1" u="sng" dirty="0"/>
              <a:t>-ориентированное задание</a:t>
            </a:r>
            <a:r>
              <a:rPr lang="ru-RU" b="1" i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/>
              <a:t>– </a:t>
            </a:r>
            <a:r>
              <a:rPr lang="ru-RU" sz="3600" dirty="0"/>
              <a:t>это </a:t>
            </a:r>
            <a:r>
              <a:rPr lang="ru-RU" sz="3600" dirty="0" err="1"/>
              <a:t>деятельностное</a:t>
            </a:r>
            <a:r>
              <a:rPr lang="ru-RU" sz="3600" dirty="0"/>
              <a:t> задание, которое моделирует практическую, жизненную ситуацию, строится на актуальном для обучающихся материале.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064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58091"/>
            <a:ext cx="8596668" cy="4983271"/>
          </a:xfrm>
        </p:spPr>
        <p:txBody>
          <a:bodyPr/>
          <a:lstStyle/>
          <a:p>
            <a:r>
              <a:rPr lang="ru-RU" sz="4000" dirty="0"/>
              <a:t>Стимул</a:t>
            </a:r>
            <a:r>
              <a:rPr lang="ru-RU" sz="4000" dirty="0" smtClean="0"/>
              <a:t>:</a:t>
            </a:r>
            <a:endParaRPr lang="ru-RU" sz="4000" dirty="0"/>
          </a:p>
          <a:p>
            <a:pPr algn="just"/>
            <a:r>
              <a:rPr lang="ru-RU" sz="4000" dirty="0" smtClean="0"/>
              <a:t>«</a:t>
            </a:r>
            <a:r>
              <a:rPr lang="ru-RU" sz="4000" dirty="0"/>
              <a:t>Быть добрым очень легко, быть справедливым вот, что трудно». Почему быть справедливым трудно?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81082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50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Использование компетентностно-ориентированных заданий на уроках курса «ОРКСЭ»</vt:lpstr>
      <vt:lpstr>Компетентностно-ориентированное задание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компетентностно-ориентированных заданий на уроках курса «ОРКСЭ»</dc:title>
  <dc:creator>kirill taranov</dc:creator>
  <cp:lastModifiedBy>kirill taranov</cp:lastModifiedBy>
  <cp:revision>2</cp:revision>
  <dcterms:created xsi:type="dcterms:W3CDTF">2018-05-14T15:02:05Z</dcterms:created>
  <dcterms:modified xsi:type="dcterms:W3CDTF">2018-05-14T15:13:10Z</dcterms:modified>
</cp:coreProperties>
</file>