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59" r:id="rId4"/>
    <p:sldId id="260" r:id="rId5"/>
    <p:sldId id="264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0" r:id="rId18"/>
    <p:sldId id="282" r:id="rId19"/>
    <p:sldId id="283" r:id="rId20"/>
    <p:sldId id="284" r:id="rId21"/>
    <p:sldId id="287" r:id="rId22"/>
    <p:sldId id="286" r:id="rId23"/>
    <p:sldId id="285" r:id="rId24"/>
    <p:sldId id="288" r:id="rId25"/>
    <p:sldId id="289" r:id="rId26"/>
    <p:sldId id="290" r:id="rId27"/>
    <p:sldId id="291" r:id="rId28"/>
    <p:sldId id="292" r:id="rId29"/>
    <p:sldId id="293" r:id="rId30"/>
    <p:sldId id="302" r:id="rId31"/>
    <p:sldId id="294" r:id="rId32"/>
    <p:sldId id="295" r:id="rId33"/>
    <p:sldId id="296" r:id="rId34"/>
    <p:sldId id="308" r:id="rId35"/>
    <p:sldId id="297" r:id="rId36"/>
    <p:sldId id="298" r:id="rId37"/>
    <p:sldId id="299" r:id="rId38"/>
    <p:sldId id="300" r:id="rId39"/>
    <p:sldId id="301" r:id="rId40"/>
    <p:sldId id="303" r:id="rId41"/>
    <p:sldId id="304" r:id="rId42"/>
    <p:sldId id="307" r:id="rId43"/>
    <p:sldId id="305" r:id="rId44"/>
    <p:sldId id="306" r:id="rId45"/>
    <p:sldId id="309" r:id="rId46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custShow id="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F578F-CAA5-46B0-AA9F-AABD99EE5115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3EF13-FA9E-4D3C-AA15-E9E5646DB1B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303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3EF13-FA9E-4D3C-AA15-E9E5646DB1B5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3E03B-BA53-48AE-A1CC-D80041F661BA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23EF3-DEE9-465D-A6D7-829AF6218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9" Type="http://schemas.openxmlformats.org/officeDocument/2006/relationships/slide" Target="slide30.xml"/><Relationship Id="rId3" Type="http://schemas.openxmlformats.org/officeDocument/2006/relationships/slide" Target="slide5.xml"/><Relationship Id="rId21" Type="http://schemas.openxmlformats.org/officeDocument/2006/relationships/slide" Target="slide21.xml"/><Relationship Id="rId34" Type="http://schemas.openxmlformats.org/officeDocument/2006/relationships/slide" Target="slide35.xml"/><Relationship Id="rId42" Type="http://schemas.openxmlformats.org/officeDocument/2006/relationships/slide" Target="slide42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4.xml"/><Relationship Id="rId38" Type="http://schemas.openxmlformats.org/officeDocument/2006/relationships/slide" Target="slide39.xml"/><Relationship Id="rId46" Type="http://schemas.openxmlformats.org/officeDocument/2006/relationships/image" Target="../media/image5.png"/><Relationship Id="rId2" Type="http://schemas.openxmlformats.org/officeDocument/2006/relationships/image" Target="../media/image4.gif"/><Relationship Id="rId16" Type="http://schemas.openxmlformats.org/officeDocument/2006/relationships/slide" Target="slide19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41" Type="http://schemas.openxmlformats.org/officeDocument/2006/relationships/slide" Target="slide4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0.xml"/><Relationship Id="rId45" Type="http://schemas.openxmlformats.org/officeDocument/2006/relationships/slide" Target="slide45.xml"/><Relationship Id="rId5" Type="http://schemas.openxmlformats.org/officeDocument/2006/relationships/slide" Target="slide6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36" Type="http://schemas.openxmlformats.org/officeDocument/2006/relationships/slide" Target="slide37.xml"/><Relationship Id="rId10" Type="http://schemas.openxmlformats.org/officeDocument/2006/relationships/slide" Target="slide10.xml"/><Relationship Id="rId19" Type="http://schemas.openxmlformats.org/officeDocument/2006/relationships/slide" Target="slide16.xml"/><Relationship Id="rId31" Type="http://schemas.openxmlformats.org/officeDocument/2006/relationships/slide" Target="slide32.xml"/><Relationship Id="rId44" Type="http://schemas.openxmlformats.org/officeDocument/2006/relationships/slide" Target="slide44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43" Type="http://schemas.openxmlformats.org/officeDocument/2006/relationships/slide" Target="slide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2.pn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9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6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email">
            <a:lum brigh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8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785786" y="428604"/>
            <a:ext cx="7715304" cy="585791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Космическая </a:t>
            </a:r>
          </a:p>
          <a:p>
            <a:pPr algn="ct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642918"/>
            <a:ext cx="571500" cy="571500"/>
          </a:xfrm>
          <a:prstGeom prst="rect">
            <a:avLst/>
          </a:prstGeom>
          <a:noFill/>
        </p:spPr>
      </p:pic>
      <p:pic>
        <p:nvPicPr>
          <p:cNvPr id="46083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857364"/>
            <a:ext cx="571500" cy="571500"/>
          </a:xfrm>
          <a:prstGeom prst="rect">
            <a:avLst/>
          </a:prstGeom>
          <a:noFill/>
        </p:spPr>
      </p:pic>
      <p:pic>
        <p:nvPicPr>
          <p:cNvPr id="46084" name="Picture 4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643050"/>
            <a:ext cx="571500" cy="571500"/>
          </a:xfrm>
          <a:prstGeom prst="rect">
            <a:avLst/>
          </a:prstGeom>
          <a:noFill/>
        </p:spPr>
      </p:pic>
      <p:pic>
        <p:nvPicPr>
          <p:cNvPr id="46085" name="Picture 5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3286124"/>
            <a:ext cx="571500" cy="571500"/>
          </a:xfrm>
          <a:prstGeom prst="rect">
            <a:avLst/>
          </a:prstGeom>
          <a:noFill/>
        </p:spPr>
      </p:pic>
      <p:pic>
        <p:nvPicPr>
          <p:cNvPr id="46086" name="Picture 6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286124"/>
            <a:ext cx="571500" cy="571500"/>
          </a:xfrm>
          <a:prstGeom prst="rect">
            <a:avLst/>
          </a:prstGeom>
          <a:noFill/>
        </p:spPr>
      </p:pic>
      <p:pic>
        <p:nvPicPr>
          <p:cNvPr id="46087" name="Picture 7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1857364"/>
            <a:ext cx="571500" cy="571500"/>
          </a:xfrm>
          <a:prstGeom prst="rect">
            <a:avLst/>
          </a:prstGeom>
          <a:noFill/>
        </p:spPr>
      </p:pic>
      <p:pic>
        <p:nvPicPr>
          <p:cNvPr id="46088" name="Picture 8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71612"/>
            <a:ext cx="571500" cy="571500"/>
          </a:xfrm>
          <a:prstGeom prst="rect">
            <a:avLst/>
          </a:prstGeom>
          <a:noFill/>
        </p:spPr>
      </p:pic>
      <p:pic>
        <p:nvPicPr>
          <p:cNvPr id="46089" name="Picture 9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71678"/>
            <a:ext cx="571500" cy="571500"/>
          </a:xfrm>
          <a:prstGeom prst="rect">
            <a:avLst/>
          </a:prstGeom>
          <a:noFill/>
        </p:spPr>
      </p:pic>
      <p:pic>
        <p:nvPicPr>
          <p:cNvPr id="46090" name="Picture 10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642918"/>
            <a:ext cx="571500" cy="571500"/>
          </a:xfrm>
          <a:prstGeom prst="rect">
            <a:avLst/>
          </a:prstGeom>
          <a:noFill/>
        </p:spPr>
      </p:pic>
      <p:pic>
        <p:nvPicPr>
          <p:cNvPr id="46091" name="Picture 11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285860"/>
            <a:ext cx="571500" cy="571500"/>
          </a:xfrm>
          <a:prstGeom prst="rect">
            <a:avLst/>
          </a:prstGeom>
          <a:noFill/>
        </p:spPr>
      </p:pic>
      <p:pic>
        <p:nvPicPr>
          <p:cNvPr id="46092" name="Picture 12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642918"/>
            <a:ext cx="571500" cy="571500"/>
          </a:xfrm>
          <a:prstGeom prst="rect">
            <a:avLst/>
          </a:prstGeom>
          <a:noFill/>
        </p:spPr>
      </p:pic>
      <p:pic>
        <p:nvPicPr>
          <p:cNvPr id="46093" name="Picture 13" descr="C:\Users\Альбина\Pictures\Звезды\34056626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857232"/>
            <a:ext cx="1771650" cy="1438275"/>
          </a:xfrm>
          <a:prstGeom prst="rect">
            <a:avLst/>
          </a:prstGeom>
          <a:noFill/>
        </p:spPr>
      </p:pic>
      <p:pic>
        <p:nvPicPr>
          <p:cNvPr id="17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357694"/>
            <a:ext cx="571500" cy="571500"/>
          </a:xfrm>
          <a:prstGeom prst="rect">
            <a:avLst/>
          </a:prstGeom>
          <a:noFill/>
        </p:spPr>
      </p:pic>
      <p:pic>
        <p:nvPicPr>
          <p:cNvPr id="18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5072074"/>
            <a:ext cx="571500" cy="571500"/>
          </a:xfrm>
          <a:prstGeom prst="rect">
            <a:avLst/>
          </a:prstGeom>
          <a:noFill/>
        </p:spPr>
      </p:pic>
      <p:pic>
        <p:nvPicPr>
          <p:cNvPr id="19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500570"/>
            <a:ext cx="571500" cy="571500"/>
          </a:xfrm>
          <a:prstGeom prst="rect">
            <a:avLst/>
          </a:prstGeom>
          <a:noFill/>
        </p:spPr>
      </p:pic>
      <p:pic>
        <p:nvPicPr>
          <p:cNvPr id="20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643578"/>
            <a:ext cx="571500" cy="571500"/>
          </a:xfrm>
          <a:prstGeom prst="rect">
            <a:avLst/>
          </a:prstGeom>
          <a:noFill/>
        </p:spPr>
      </p:pic>
      <p:pic>
        <p:nvPicPr>
          <p:cNvPr id="21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072074"/>
            <a:ext cx="571500" cy="571500"/>
          </a:xfrm>
          <a:prstGeom prst="rect">
            <a:avLst/>
          </a:prstGeom>
          <a:noFill/>
        </p:spPr>
      </p:pic>
      <p:pic>
        <p:nvPicPr>
          <p:cNvPr id="22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500570"/>
            <a:ext cx="571500" cy="571500"/>
          </a:xfrm>
          <a:prstGeom prst="rect">
            <a:avLst/>
          </a:prstGeom>
          <a:noFill/>
        </p:spPr>
      </p:pic>
      <p:pic>
        <p:nvPicPr>
          <p:cNvPr id="23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500702"/>
            <a:ext cx="571500" cy="571500"/>
          </a:xfrm>
          <a:prstGeom prst="rect">
            <a:avLst/>
          </a:prstGeom>
          <a:noFill/>
        </p:spPr>
      </p:pic>
      <p:pic>
        <p:nvPicPr>
          <p:cNvPr id="24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643446"/>
            <a:ext cx="571500" cy="571500"/>
          </a:xfrm>
          <a:prstGeom prst="rect">
            <a:avLst/>
          </a:prstGeom>
          <a:noFill/>
        </p:spPr>
      </p:pic>
      <p:pic>
        <p:nvPicPr>
          <p:cNvPr id="25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071942"/>
            <a:ext cx="571500" cy="571500"/>
          </a:xfrm>
          <a:prstGeom prst="rect">
            <a:avLst/>
          </a:prstGeom>
          <a:noFill/>
        </p:spPr>
      </p:pic>
      <p:pic>
        <p:nvPicPr>
          <p:cNvPr id="26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214950"/>
            <a:ext cx="571500" cy="571500"/>
          </a:xfrm>
          <a:prstGeom prst="rect">
            <a:avLst/>
          </a:prstGeom>
          <a:noFill/>
        </p:spPr>
      </p:pic>
      <p:pic>
        <p:nvPicPr>
          <p:cNvPr id="27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5572140"/>
            <a:ext cx="571500" cy="571500"/>
          </a:xfrm>
          <a:prstGeom prst="rect">
            <a:avLst/>
          </a:prstGeom>
          <a:noFill/>
        </p:spPr>
      </p:pic>
      <p:pic>
        <p:nvPicPr>
          <p:cNvPr id="28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357694"/>
            <a:ext cx="571500" cy="571500"/>
          </a:xfrm>
          <a:prstGeom prst="rect">
            <a:avLst/>
          </a:prstGeom>
          <a:noFill/>
        </p:spPr>
      </p:pic>
      <p:pic>
        <p:nvPicPr>
          <p:cNvPr id="29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71942"/>
            <a:ext cx="571500" cy="571500"/>
          </a:xfrm>
          <a:prstGeom prst="rect">
            <a:avLst/>
          </a:prstGeom>
          <a:noFill/>
        </p:spPr>
      </p:pic>
      <p:pic>
        <p:nvPicPr>
          <p:cNvPr id="30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357298"/>
            <a:ext cx="571500" cy="571500"/>
          </a:xfrm>
          <a:prstGeom prst="rect">
            <a:avLst/>
          </a:prstGeom>
          <a:noFill/>
        </p:spPr>
      </p:pic>
      <p:pic>
        <p:nvPicPr>
          <p:cNvPr id="31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5286388"/>
            <a:ext cx="571500" cy="571500"/>
          </a:xfrm>
          <a:prstGeom prst="rect">
            <a:avLst/>
          </a:prstGeom>
          <a:noFill/>
        </p:spPr>
      </p:pic>
      <p:pic>
        <p:nvPicPr>
          <p:cNvPr id="32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928670"/>
            <a:ext cx="571500" cy="571500"/>
          </a:xfrm>
          <a:prstGeom prst="rect">
            <a:avLst/>
          </a:prstGeom>
          <a:noFill/>
        </p:spPr>
      </p:pic>
      <p:pic>
        <p:nvPicPr>
          <p:cNvPr id="33" name="Picture 3" descr="C:\Users\Альбина\Pictures\Звезды\3872307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928670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20" y="2357430"/>
            <a:ext cx="8658196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Планета, родная «сестра» нашей Земли. Живет во втором доме, если считать от Солнца.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4857760"/>
            <a:ext cx="1983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spaceon.ru/wp-content/uploads/2011/09/Venera_planeta_solnechnoj_sistem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785794"/>
            <a:ext cx="4038541" cy="3960000"/>
          </a:xfrm>
          <a:prstGeom prst="rect">
            <a:avLst/>
          </a:prstGeom>
          <a:noFill/>
        </p:spPr>
      </p:pic>
      <p:pic>
        <p:nvPicPr>
          <p:cNvPr id="35843" name="Picture 3" descr="C:\Users\Альбина\Pictures\Космос\Ракет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85786" y="3643314"/>
            <a:ext cx="1643074" cy="2988349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Первый космонавт в мире.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8932" y="5000636"/>
            <a:ext cx="71522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www.spacefacts.de/bios/portraits_hi/cosmonauts/gagarin_yur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857232"/>
            <a:ext cx="3125520" cy="4320000"/>
          </a:xfrm>
          <a:prstGeom prst="rect">
            <a:avLst/>
          </a:prstGeom>
          <a:noFill/>
        </p:spPr>
      </p:pic>
      <p:pic>
        <p:nvPicPr>
          <p:cNvPr id="34819" name="Picture 3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1998221" cy="1800000"/>
          </a:xfrm>
          <a:prstGeom prst="rect">
            <a:avLst/>
          </a:prstGeom>
          <a:noFill/>
        </p:spPr>
      </p:pic>
      <p:pic>
        <p:nvPicPr>
          <p:cNvPr id="35842" name="Picture 2" descr="http://s60.radikal.ru/i169/0902/51/a7912c612e6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642918"/>
            <a:ext cx="2521908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Звёздный городок, где живут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Солнце и планеты.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4429132"/>
            <a:ext cx="29063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Галактика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animo2.ucoz.ru/_ph/53/1/304616437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71612"/>
            <a:ext cx="6101639" cy="2357454"/>
          </a:xfrm>
          <a:prstGeom prst="rect">
            <a:avLst/>
          </a:prstGeom>
          <a:noFill/>
        </p:spPr>
      </p:pic>
      <p:pic>
        <p:nvPicPr>
          <p:cNvPr id="33793" name="Picture 1" descr="C:\Users\Альбина\Pictures\Звезды\6067890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1643074" cy="230030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dirty="0" smtClean="0"/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Огромный, огненный шар,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который излучает во все стороны свет. 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4643446"/>
            <a:ext cx="18207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Звезда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duh-razvitie.ru/wp-content/uploads/2012/03/Zvezda-uspeha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642918"/>
            <a:ext cx="4195534" cy="3786214"/>
          </a:xfrm>
          <a:prstGeom prst="rect">
            <a:avLst/>
          </a:prstGeom>
          <a:noFill/>
        </p:spPr>
      </p:pic>
      <p:pic>
        <p:nvPicPr>
          <p:cNvPr id="32771" name="Picture 3" descr="C:\Users\Альбина\Pictures\Космос\Русский космонавт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00438"/>
            <a:ext cx="2086649" cy="287719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Единственная планета,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 которой есть жизнь.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4572008"/>
            <a:ext cx="17379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vokrugsveta.ru/img/ann/news/main/2009/08/27/72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642918"/>
            <a:ext cx="3786214" cy="3786214"/>
          </a:xfrm>
          <a:prstGeom prst="rect">
            <a:avLst/>
          </a:prstGeom>
          <a:noFill/>
        </p:spPr>
      </p:pic>
      <p:pic>
        <p:nvPicPr>
          <p:cNvPr id="31747" name="Picture 3" descr="C:\Users\Альбина\Pictures\Космос\3336a5b089a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3030682" cy="252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Окно на самолете, морском судне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или космическом корабле.</a:t>
            </a:r>
            <a:r>
              <a:rPr lang="ru-RU" sz="3200" dirty="0" smtClean="0"/>
              <a:t> </a:t>
            </a:r>
          </a:p>
          <a:p>
            <a:pPr lvl="0" algn="ctr">
              <a:spcBef>
                <a:spcPct val="0"/>
              </a:spcBef>
              <a:defRPr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4857760"/>
            <a:ext cx="3848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Иллюминатор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static.freepik.com/free-photo/porthole-window-ship-clip-art_423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785794"/>
            <a:ext cx="3786214" cy="3792272"/>
          </a:xfrm>
          <a:prstGeom prst="rect">
            <a:avLst/>
          </a:prstGeom>
          <a:noFill/>
        </p:spPr>
      </p:pic>
      <p:pic>
        <p:nvPicPr>
          <p:cNvPr id="6" name="Picture 2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500570"/>
            <a:ext cx="1962138" cy="1941488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Место, откуда взлетают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космические корабли.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643446"/>
            <a:ext cx="29962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Космодром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www.atlasaerospace.net/image/f_bayk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785794"/>
            <a:ext cx="5306533" cy="3960000"/>
          </a:xfrm>
          <a:prstGeom prst="rect">
            <a:avLst/>
          </a:prstGeom>
          <a:noFill/>
        </p:spPr>
      </p:pic>
      <p:pic>
        <p:nvPicPr>
          <p:cNvPr id="4098" name="Picture 2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143380"/>
            <a:ext cx="2070131" cy="2088254"/>
          </a:xfrm>
          <a:prstGeom prst="rect">
            <a:avLst/>
          </a:prstGeom>
          <a:noFill/>
        </p:spPr>
      </p:pic>
      <p:pic>
        <p:nvPicPr>
          <p:cNvPr id="30721" name="Picture 1" descr="C:\Users\Альбина\Pictures\Звезды\71139644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642918"/>
            <a:ext cx="1143000" cy="1143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Это малые тела солнечной системы,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название которых можно перевести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как «косматые звезды».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4643446"/>
            <a:ext cx="20378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Комета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infoniac.ru/upload/medialibrary/181/181187a28ec23115fa51fd171cf904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642918"/>
            <a:ext cx="5940000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72008"/>
            <a:ext cx="199822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Прославленный советский конструктор ракетно-космической техники, академик.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4857760"/>
            <a:ext cx="63296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Сергей Павлович Королев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cosmoworld.ru/spacehistory/korole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28604"/>
            <a:ext cx="3237687" cy="4429156"/>
          </a:xfrm>
          <a:prstGeom prst="rect">
            <a:avLst/>
          </a:prstGeom>
          <a:noFill/>
        </p:spPr>
      </p:pic>
      <p:pic>
        <p:nvPicPr>
          <p:cNvPr id="6" name="Picture 4" descr="C:\Users\Альбина\Pictures\Космос\Планет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222876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Специальность людей, которые летают на космических кораблях.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4929198"/>
            <a:ext cx="2932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film-onlin.info/uploads/2010-10/10d6774ac038_1261469398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142984"/>
            <a:ext cx="5538460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70"/>
            <a:ext cx="1998221" cy="1800000"/>
          </a:xfrm>
          <a:prstGeom prst="rect">
            <a:avLst/>
          </a:prstGeom>
          <a:noFill/>
        </p:spPr>
      </p:pic>
      <p:pic>
        <p:nvPicPr>
          <p:cNvPr id="7" name="Picture 2" descr="http://s60.radikal.ru/i169/0902/51/a7912c612e6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7166"/>
            <a:ext cx="2521908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Группа 109"/>
          <p:cNvGrpSpPr/>
          <p:nvPr/>
        </p:nvGrpSpPr>
        <p:grpSpPr>
          <a:xfrm>
            <a:off x="0" y="4857760"/>
            <a:ext cx="9144000" cy="2487614"/>
            <a:chOff x="0" y="3214686"/>
            <a:chExt cx="10044133" cy="2487614"/>
          </a:xfrm>
        </p:grpSpPr>
        <p:pic>
          <p:nvPicPr>
            <p:cNvPr id="111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12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13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14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58" y="3214686"/>
              <a:ext cx="2543175" cy="2476500"/>
            </a:xfrm>
            <a:prstGeom prst="rect">
              <a:avLst/>
            </a:prstGeom>
            <a:noFill/>
          </p:spPr>
        </p:pic>
      </p:grpSp>
      <p:grpSp>
        <p:nvGrpSpPr>
          <p:cNvPr id="105" name="Группа 104"/>
          <p:cNvGrpSpPr/>
          <p:nvPr/>
        </p:nvGrpSpPr>
        <p:grpSpPr>
          <a:xfrm>
            <a:off x="0" y="2428868"/>
            <a:ext cx="9144000" cy="2487614"/>
            <a:chOff x="0" y="3214686"/>
            <a:chExt cx="10044133" cy="2487614"/>
          </a:xfrm>
        </p:grpSpPr>
        <p:pic>
          <p:nvPicPr>
            <p:cNvPr id="106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7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8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9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58" y="3214686"/>
              <a:ext cx="2543175" cy="2476500"/>
            </a:xfrm>
            <a:prstGeom prst="rect">
              <a:avLst/>
            </a:prstGeom>
            <a:noFill/>
          </p:spPr>
        </p:pic>
      </p:grpSp>
      <p:grpSp>
        <p:nvGrpSpPr>
          <p:cNvPr id="100" name="Группа 99"/>
          <p:cNvGrpSpPr/>
          <p:nvPr/>
        </p:nvGrpSpPr>
        <p:grpSpPr>
          <a:xfrm>
            <a:off x="0" y="0"/>
            <a:ext cx="9144000" cy="2487614"/>
            <a:chOff x="0" y="3214686"/>
            <a:chExt cx="10044133" cy="2487614"/>
          </a:xfrm>
        </p:grpSpPr>
        <p:pic>
          <p:nvPicPr>
            <p:cNvPr id="101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2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3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8" y="3225800"/>
              <a:ext cx="2543175" cy="2476500"/>
            </a:xfrm>
            <a:prstGeom prst="rect">
              <a:avLst/>
            </a:prstGeom>
            <a:noFill/>
          </p:spPr>
        </p:pic>
        <p:pic>
          <p:nvPicPr>
            <p:cNvPr id="104" name="Picture 2" descr="C:\Users\Альбина\Pictures\Звезды\34515444_24447900_20471373_10461340_i100326188_27326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0958" y="3214686"/>
              <a:ext cx="2543175" cy="2476500"/>
            </a:xfrm>
            <a:prstGeom prst="rect">
              <a:avLst/>
            </a:prstGeom>
            <a:noFill/>
          </p:spPr>
        </p:pic>
      </p:grpSp>
      <p:sp>
        <p:nvSpPr>
          <p:cNvPr id="6" name="6-конечная звезда 5">
            <a:hlinkClick r:id="rId3" action="ppaction://hlinksldjump"/>
          </p:cNvPr>
          <p:cNvSpPr/>
          <p:nvPr/>
        </p:nvSpPr>
        <p:spPr>
          <a:xfrm>
            <a:off x="3071802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-конечная звезда 6">
            <a:hlinkClick r:id="rId4" action="ppaction://hlinksldjump"/>
          </p:cNvPr>
          <p:cNvSpPr/>
          <p:nvPr/>
        </p:nvSpPr>
        <p:spPr>
          <a:xfrm>
            <a:off x="1928794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6-конечная звезда 7">
            <a:hlinkClick r:id="rId5" action="ppaction://hlinksldjump"/>
          </p:cNvPr>
          <p:cNvSpPr/>
          <p:nvPr/>
        </p:nvSpPr>
        <p:spPr>
          <a:xfrm>
            <a:off x="4071934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6-конечная звезда 8">
            <a:hlinkClick r:id="rId6" action="ppaction://hlinksldjump"/>
          </p:cNvPr>
          <p:cNvSpPr/>
          <p:nvPr/>
        </p:nvSpPr>
        <p:spPr>
          <a:xfrm>
            <a:off x="928662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6-конечная звезда 9">
            <a:hlinkClick r:id="rId7" action="ppaction://hlinksldjump"/>
          </p:cNvPr>
          <p:cNvSpPr/>
          <p:nvPr/>
        </p:nvSpPr>
        <p:spPr>
          <a:xfrm>
            <a:off x="5143504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6-конечная звезда 10">
            <a:hlinkClick r:id="rId8" action="ppaction://hlinksldjump"/>
          </p:cNvPr>
          <p:cNvSpPr/>
          <p:nvPr/>
        </p:nvSpPr>
        <p:spPr>
          <a:xfrm>
            <a:off x="6215074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6-конечная звезда 11">
            <a:hlinkClick r:id="rId9" action="ppaction://hlinksldjump"/>
          </p:cNvPr>
          <p:cNvSpPr/>
          <p:nvPr/>
        </p:nvSpPr>
        <p:spPr>
          <a:xfrm>
            <a:off x="7215206" y="57148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6-конечная звезда 12">
            <a:hlinkClick r:id="rId10" action="ppaction://hlinksldjump"/>
          </p:cNvPr>
          <p:cNvSpPr/>
          <p:nvPr/>
        </p:nvSpPr>
        <p:spPr>
          <a:xfrm>
            <a:off x="928662" y="1643050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6-конечная звезда 13">
            <a:hlinkClick r:id="rId11" action="ppaction://hlinksldjump"/>
          </p:cNvPr>
          <p:cNvSpPr/>
          <p:nvPr/>
        </p:nvSpPr>
        <p:spPr>
          <a:xfrm>
            <a:off x="1928794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6-конечная звезда 14">
            <a:hlinkClick r:id="rId12" action="ppaction://hlinksldjump"/>
          </p:cNvPr>
          <p:cNvSpPr/>
          <p:nvPr/>
        </p:nvSpPr>
        <p:spPr>
          <a:xfrm>
            <a:off x="3071802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6-конечная звезда 15">
            <a:hlinkClick r:id="rId13" action="ppaction://hlinksldjump"/>
          </p:cNvPr>
          <p:cNvSpPr/>
          <p:nvPr/>
        </p:nvSpPr>
        <p:spPr>
          <a:xfrm>
            <a:off x="4071934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6-конечная звезда 16">
            <a:hlinkClick r:id="rId14" action="ppaction://hlinksldjump"/>
          </p:cNvPr>
          <p:cNvSpPr/>
          <p:nvPr/>
        </p:nvSpPr>
        <p:spPr>
          <a:xfrm>
            <a:off x="5143504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6-конечная звезда 17">
            <a:hlinkClick r:id="rId15" action="ppaction://hlinksldjump"/>
          </p:cNvPr>
          <p:cNvSpPr/>
          <p:nvPr/>
        </p:nvSpPr>
        <p:spPr>
          <a:xfrm>
            <a:off x="6215074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6-конечная звезда 18">
            <a:hlinkClick r:id="rId16" action="ppaction://hlinksldjump"/>
          </p:cNvPr>
          <p:cNvSpPr/>
          <p:nvPr/>
        </p:nvSpPr>
        <p:spPr>
          <a:xfrm>
            <a:off x="3071802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6-конечная звезда 19">
            <a:hlinkClick r:id="rId17" action="ppaction://hlinksldjump"/>
          </p:cNvPr>
          <p:cNvSpPr/>
          <p:nvPr/>
        </p:nvSpPr>
        <p:spPr>
          <a:xfrm>
            <a:off x="928662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6-конечная звезда 20">
            <a:hlinkClick r:id="rId18" action="ppaction://hlinksldjump"/>
          </p:cNvPr>
          <p:cNvSpPr/>
          <p:nvPr/>
        </p:nvSpPr>
        <p:spPr>
          <a:xfrm>
            <a:off x="2000232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6-конечная звезда 21">
            <a:hlinkClick r:id="rId19" action="ppaction://hlinksldjump"/>
          </p:cNvPr>
          <p:cNvSpPr/>
          <p:nvPr/>
        </p:nvSpPr>
        <p:spPr>
          <a:xfrm>
            <a:off x="7215206" y="157161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6-конечная звезда 22">
            <a:hlinkClick r:id="rId20" action="ppaction://hlinksldjump"/>
          </p:cNvPr>
          <p:cNvSpPr/>
          <p:nvPr/>
        </p:nvSpPr>
        <p:spPr>
          <a:xfrm>
            <a:off x="4071934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6-конечная звезда 23">
            <a:hlinkClick r:id="rId21" action="ppaction://hlinksldjump"/>
          </p:cNvPr>
          <p:cNvSpPr/>
          <p:nvPr/>
        </p:nvSpPr>
        <p:spPr>
          <a:xfrm>
            <a:off x="5143504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6-конечная звезда 24">
            <a:hlinkClick r:id="rId22" action="ppaction://hlinksldjump"/>
          </p:cNvPr>
          <p:cNvSpPr/>
          <p:nvPr/>
        </p:nvSpPr>
        <p:spPr>
          <a:xfrm>
            <a:off x="6215074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6-конечная звезда 25">
            <a:hlinkClick r:id="rId23" action="ppaction://hlinksldjump"/>
          </p:cNvPr>
          <p:cNvSpPr/>
          <p:nvPr/>
        </p:nvSpPr>
        <p:spPr>
          <a:xfrm>
            <a:off x="7215206" y="264318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6-конечная звезда 26">
            <a:hlinkClick r:id="rId24" action="ppaction://hlinksldjump"/>
          </p:cNvPr>
          <p:cNvSpPr/>
          <p:nvPr/>
        </p:nvSpPr>
        <p:spPr>
          <a:xfrm>
            <a:off x="928662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6-конечная звезда 27">
            <a:hlinkClick r:id="rId25" action="ppaction://hlinksldjump"/>
          </p:cNvPr>
          <p:cNvSpPr/>
          <p:nvPr/>
        </p:nvSpPr>
        <p:spPr>
          <a:xfrm>
            <a:off x="2000232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6-конечная звезда 28">
            <a:hlinkClick r:id="rId26" action="ppaction://hlinksldjump"/>
          </p:cNvPr>
          <p:cNvSpPr/>
          <p:nvPr/>
        </p:nvSpPr>
        <p:spPr>
          <a:xfrm>
            <a:off x="3071802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6-конечная звезда 29">
            <a:hlinkClick r:id="rId27" action="ppaction://hlinksldjump"/>
          </p:cNvPr>
          <p:cNvSpPr/>
          <p:nvPr/>
        </p:nvSpPr>
        <p:spPr>
          <a:xfrm>
            <a:off x="4143372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6-конечная звезда 30">
            <a:hlinkClick r:id="rId28" action="ppaction://hlinksldjump"/>
          </p:cNvPr>
          <p:cNvSpPr/>
          <p:nvPr/>
        </p:nvSpPr>
        <p:spPr>
          <a:xfrm>
            <a:off x="5214942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6-конечная звезда 31">
            <a:hlinkClick r:id="rId29" action="ppaction://hlinksldjump"/>
          </p:cNvPr>
          <p:cNvSpPr/>
          <p:nvPr/>
        </p:nvSpPr>
        <p:spPr>
          <a:xfrm>
            <a:off x="6215074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6-конечная звезда 32">
            <a:hlinkClick r:id="rId30" action="ppaction://hlinksldjump"/>
          </p:cNvPr>
          <p:cNvSpPr/>
          <p:nvPr/>
        </p:nvSpPr>
        <p:spPr>
          <a:xfrm>
            <a:off x="7215206" y="385762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6-конечная звезда 33">
            <a:hlinkClick r:id="rId31" action="ppaction://hlinksldjump"/>
          </p:cNvPr>
          <p:cNvSpPr/>
          <p:nvPr/>
        </p:nvSpPr>
        <p:spPr>
          <a:xfrm>
            <a:off x="928662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6-конечная звезда 34">
            <a:hlinkClick r:id="rId32" action="ppaction://hlinksldjump"/>
          </p:cNvPr>
          <p:cNvSpPr/>
          <p:nvPr/>
        </p:nvSpPr>
        <p:spPr>
          <a:xfrm>
            <a:off x="2000232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6-конечная звезда 35">
            <a:hlinkClick r:id="rId33" action="ppaction://hlinksldjump"/>
          </p:cNvPr>
          <p:cNvSpPr/>
          <p:nvPr/>
        </p:nvSpPr>
        <p:spPr>
          <a:xfrm>
            <a:off x="3071802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6-конечная звезда 36">
            <a:hlinkClick r:id="rId34" action="ppaction://hlinksldjump"/>
          </p:cNvPr>
          <p:cNvSpPr/>
          <p:nvPr/>
        </p:nvSpPr>
        <p:spPr>
          <a:xfrm>
            <a:off x="4143372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6-конечная звезда 37">
            <a:hlinkClick r:id="rId35" action="ppaction://hlinksldjump"/>
          </p:cNvPr>
          <p:cNvSpPr/>
          <p:nvPr/>
        </p:nvSpPr>
        <p:spPr>
          <a:xfrm>
            <a:off x="5214942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6-конечная звезда 38">
            <a:hlinkClick r:id="rId36" action="ppaction://hlinksldjump"/>
          </p:cNvPr>
          <p:cNvSpPr/>
          <p:nvPr/>
        </p:nvSpPr>
        <p:spPr>
          <a:xfrm>
            <a:off x="6215074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6-конечная звезда 39">
            <a:hlinkClick r:id="rId37" action="ppaction://hlinksldjump"/>
          </p:cNvPr>
          <p:cNvSpPr/>
          <p:nvPr/>
        </p:nvSpPr>
        <p:spPr>
          <a:xfrm>
            <a:off x="7215206" y="4929198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6-конечная звезда 40">
            <a:hlinkClick r:id="rId38" action="ppaction://hlinksldjump"/>
          </p:cNvPr>
          <p:cNvSpPr/>
          <p:nvPr/>
        </p:nvSpPr>
        <p:spPr>
          <a:xfrm>
            <a:off x="928662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6-конечная звезда 41">
            <a:hlinkClick r:id="rId39" action="ppaction://hlinksldjump"/>
          </p:cNvPr>
          <p:cNvSpPr/>
          <p:nvPr/>
        </p:nvSpPr>
        <p:spPr>
          <a:xfrm>
            <a:off x="2000232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6-конечная звезда 42">
            <a:hlinkClick r:id="rId40" action="ppaction://hlinksldjump"/>
          </p:cNvPr>
          <p:cNvSpPr/>
          <p:nvPr/>
        </p:nvSpPr>
        <p:spPr>
          <a:xfrm>
            <a:off x="3071802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6-конечная звезда 43">
            <a:hlinkClick r:id="rId41" action="ppaction://hlinksldjump"/>
          </p:cNvPr>
          <p:cNvSpPr/>
          <p:nvPr/>
        </p:nvSpPr>
        <p:spPr>
          <a:xfrm>
            <a:off x="4143372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39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6-конечная звезда 44">
            <a:hlinkClick r:id="rId42" action="ppaction://hlinksldjump"/>
          </p:cNvPr>
          <p:cNvSpPr/>
          <p:nvPr/>
        </p:nvSpPr>
        <p:spPr>
          <a:xfrm>
            <a:off x="5214942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6-конечная звезда 45">
            <a:hlinkClick r:id="rId43" action="ppaction://hlinksldjump"/>
          </p:cNvPr>
          <p:cNvSpPr/>
          <p:nvPr/>
        </p:nvSpPr>
        <p:spPr>
          <a:xfrm>
            <a:off x="6215074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6-конечная звезда 46">
            <a:hlinkClick r:id="rId44" action="ppaction://hlinksldjump"/>
          </p:cNvPr>
          <p:cNvSpPr/>
          <p:nvPr/>
        </p:nvSpPr>
        <p:spPr>
          <a:xfrm>
            <a:off x="7215206" y="5857892"/>
            <a:ext cx="785818" cy="78581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" name="Picture 7" descr="C:\Users\Альбина\Pictures\Космос\Ракета 2.png">
            <a:hlinkClick r:id="rId45" action="ppaction://hlinksldjump"/>
          </p:cNvPr>
          <p:cNvPicPr>
            <a:picLocks noChangeAspect="1" noChangeArrowheads="1"/>
          </p:cNvPicPr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3377">
            <a:off x="8001818" y="5370560"/>
            <a:ext cx="1073779" cy="9746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" decel="100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decel="100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" decel="100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decel="100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decel="100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" decel="100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decel="100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" decel="100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" decel="100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" decel="100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" decel="100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" decel="100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" decel="100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" decel="100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" decel="100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1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7" fill="hold">
                      <p:stCondLst>
                        <p:cond delay="0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" decel="100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3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5" fill="hold">
                      <p:stCondLst>
                        <p:cond delay="0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" decel="100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" decel="100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" decel="100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" decel="100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" decel="100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0" fill="hold">
                      <p:stCondLst>
                        <p:cond delay="0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" decel="100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Этот космонавт первым в мире вышел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 открытый космос 18 марта 1965 года.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01577" y="4929198"/>
            <a:ext cx="744242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Алексей Архипович Леонов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enc.permkultura.ru/getImage.do?object=1804217932&amp;original=1&amp;compatible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71480"/>
            <a:ext cx="3214710" cy="4269537"/>
          </a:xfrm>
          <a:prstGeom prst="rect">
            <a:avLst/>
          </a:prstGeom>
          <a:noFill/>
        </p:spPr>
      </p:pic>
      <p:pic>
        <p:nvPicPr>
          <p:cNvPr id="6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429132"/>
            <a:ext cx="1784379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Естественный спутник Земли.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4786322"/>
            <a:ext cx="16213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Луна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5" name="Picture 9" descr="http://www.symbolsbook.ru/images/L/Moon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857232"/>
            <a:ext cx="3960000" cy="3960000"/>
          </a:xfrm>
          <a:prstGeom prst="rect">
            <a:avLst/>
          </a:prstGeom>
          <a:noFill/>
        </p:spPr>
      </p:pic>
      <p:pic>
        <p:nvPicPr>
          <p:cNvPr id="3074" name="Picture 2" descr="C:\Users\Альбина\Pictures\Космос\Тарелка летающа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500042"/>
            <a:ext cx="2648769" cy="1800000"/>
          </a:xfrm>
          <a:prstGeom prst="rect">
            <a:avLst/>
          </a:prstGeom>
          <a:noFill/>
        </p:spPr>
      </p:pic>
      <p:pic>
        <p:nvPicPr>
          <p:cNvPr id="7" name="Picture 7" descr="C:\Users\Альбина\Pictures\Космос\Ракета 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79454">
            <a:off x="588039" y="4298541"/>
            <a:ext cx="1983051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Механизм, управляемый по радио и служащий для работы на поверхности луны.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4929198"/>
            <a:ext cx="241912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Луноход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j-times.ru/wp-content/uploads/2010/04/2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714356"/>
            <a:ext cx="5285106" cy="3960000"/>
          </a:xfrm>
          <a:prstGeom prst="rect">
            <a:avLst/>
          </a:prstGeom>
          <a:noFill/>
        </p:spPr>
      </p:pic>
      <p:pic>
        <p:nvPicPr>
          <p:cNvPr id="2052" name="Picture 4" descr="C:\Users\Альбина\Pictures\Космос\Планет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357694"/>
            <a:ext cx="222876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Одна из планет Солнечной системы,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ближе всех находится к Солнцу.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4857760"/>
            <a:ext cx="29792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Меркурий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sos.noaa.gov/images/fullsize/Solar_System/ven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642918"/>
            <a:ext cx="3960000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Ракет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85786" y="3643314"/>
            <a:ext cx="1643074" cy="2988349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«Красная планета», четвертая от солнца.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4643446"/>
            <a:ext cx="170431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Марс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xroniki-nauki.ru/wp-content/uploads/2011/03/mars-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571480"/>
            <a:ext cx="3951591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Альбина\Pictures\Космос\Спутник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2198716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Восьмая планета в солнечной системе.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86322"/>
            <a:ext cx="207678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Нептун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kosmos-x.net.ru/_ph/17/2/4220684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571480"/>
            <a:ext cx="396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Альбина\Pictures\Космос\Русский космонавт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00438"/>
            <a:ext cx="2086649" cy="287719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«Царство» для звездочета, где находятся приборы для наблюдения за планетами и звездами.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960108"/>
            <a:ext cx="39365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Обсерватория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nsart.info/wp-content/uploads/2011/08/la_palmajbser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000108"/>
            <a:ext cx="7229428" cy="3960000"/>
          </a:xfrm>
          <a:prstGeom prst="rect">
            <a:avLst/>
          </a:prstGeom>
          <a:noFill/>
        </p:spPr>
      </p:pic>
      <p:pic>
        <p:nvPicPr>
          <p:cNvPr id="6" name="Picture 1" descr="C:\Users\Альбина\Pictures\Звезды\6067890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143380"/>
            <a:ext cx="1643074" cy="2300304"/>
          </a:xfrm>
          <a:prstGeom prst="rect">
            <a:avLst/>
          </a:prstGeom>
          <a:noFill/>
        </p:spPr>
      </p:pic>
      <p:pic>
        <p:nvPicPr>
          <p:cNvPr id="7" name="Picture 2" descr="http://s60.radikal.ru/i169/0902/51/a7912c612e6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28604"/>
            <a:ext cx="2521908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litters.ru/images/stars_1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500042"/>
            <a:ext cx="1771650" cy="143827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Так называется космическая «дорога» кораблей, спутников, планет.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201" y="5077971"/>
            <a:ext cx="225298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Орбита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0" name="Picture 8" descr="http://st.gdefon.ru/wallpapers_original/wallpapers/71433_planety_solnce_sistema_orbita_prostranstvo_2560x1600_(www.GdeFon.ru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214422"/>
            <a:ext cx="6336000" cy="3960000"/>
          </a:xfrm>
          <a:prstGeom prst="rect">
            <a:avLst/>
          </a:prstGeom>
          <a:noFill/>
        </p:spPr>
      </p:pic>
      <p:pic>
        <p:nvPicPr>
          <p:cNvPr id="6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429132"/>
            <a:ext cx="1784379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Громадный и холодный шар, сам светиться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не может и виден лишь потому что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его освещает звезда.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4714884"/>
            <a:ext cx="236359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Планета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ПЛАНЕ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642918"/>
            <a:ext cx="3960000" cy="3960000"/>
          </a:xfrm>
          <a:prstGeom prst="rect">
            <a:avLst/>
          </a:prstGeom>
          <a:noFill/>
        </p:spPr>
      </p:pic>
      <p:pic>
        <p:nvPicPr>
          <p:cNvPr id="6" name="Picture 2" descr="C:\Users\Альбина\Pictures\Космос\Русский космонавт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02916"/>
            <a:ext cx="2143140" cy="295508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Самая далекая планета</a:t>
            </a:r>
            <a:r>
              <a:rPr lang="ru-RU" sz="3200" dirty="0" smtClean="0"/>
              <a:t>. 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4643446"/>
            <a:ext cx="209922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Плутон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universe-news.ru/files/i/planet-X-500p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500042"/>
            <a:ext cx="4177214" cy="3960000"/>
          </a:xfrm>
          <a:prstGeom prst="rect">
            <a:avLst/>
          </a:prstGeom>
          <a:noFill/>
        </p:spPr>
      </p:pic>
      <p:pic>
        <p:nvPicPr>
          <p:cNvPr id="7" name="Picture 3" descr="C:\Users\Альбина\Pictures\Космос\Спутник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2198716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58" y="2571744"/>
            <a:ext cx="8229600" cy="3643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Человек, который наблюдает </a:t>
            </a:r>
            <a:b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звездным небом, фотографирует его, </a:t>
            </a:r>
            <a:b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изучает жизнь звёзд и планет.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4857760"/>
            <a:ext cx="47334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Астроном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714884"/>
            <a:ext cx="1998221" cy="1800000"/>
          </a:xfrm>
          <a:prstGeom prst="rect">
            <a:avLst/>
          </a:prstGeom>
          <a:noFill/>
        </p:spPr>
      </p:pic>
      <p:pic>
        <p:nvPicPr>
          <p:cNvPr id="44033" name="Picture 1" descr="C:\Users\Альбина\Pictures\Звезды\34056626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642918"/>
            <a:ext cx="1771650" cy="1438275"/>
          </a:xfrm>
          <a:prstGeom prst="rect">
            <a:avLst/>
          </a:prstGeom>
          <a:noFill/>
        </p:spPr>
      </p:pic>
      <p:pic>
        <p:nvPicPr>
          <p:cNvPr id="44034" name="Picture 2" descr="C:\Users\Альбина\Pictures\Звезды\34056626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000108"/>
            <a:ext cx="1771650" cy="1438275"/>
          </a:xfrm>
          <a:prstGeom prst="rect">
            <a:avLst/>
          </a:prstGeom>
          <a:noFill/>
        </p:spPr>
      </p:pic>
      <p:pic>
        <p:nvPicPr>
          <p:cNvPr id="44035" name="Picture 3" descr="C:\Users\Альбина\Pictures\Звезды\34056626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500042"/>
            <a:ext cx="1771650" cy="1438275"/>
          </a:xfrm>
          <a:prstGeom prst="rect">
            <a:avLst/>
          </a:prstGeom>
          <a:noFill/>
        </p:spPr>
      </p:pic>
      <p:pic>
        <p:nvPicPr>
          <p:cNvPr id="44036" name="Picture 4" descr="C:\Users\Альбина\Pictures\Звезды\34056626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000108"/>
            <a:ext cx="1771650" cy="1438275"/>
          </a:xfrm>
          <a:prstGeom prst="rect">
            <a:avLst/>
          </a:prstGeom>
          <a:noFill/>
        </p:spPr>
      </p:pic>
      <p:pic>
        <p:nvPicPr>
          <p:cNvPr id="44038" name="Picture 6" descr="http://www.dailygalaxy.com/photos/uncategorized/2008/05/15/14vat550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500042"/>
            <a:ext cx="6016419" cy="4357718"/>
          </a:xfrm>
          <a:prstGeom prst="rect">
            <a:avLst/>
          </a:prstGeom>
          <a:noFill/>
        </p:spPr>
      </p:pic>
      <p:sp>
        <p:nvSpPr>
          <p:cNvPr id="2" name="Управляющая кнопка: домой 1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64318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Космический корабль, «грузовик», который возил грузы на станцию «Мир».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143512"/>
            <a:ext cx="268900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Прогресс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img-fotki.yandex.ru/get/13/uylaysha-ul.0/0_9733_8fa4ff3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57166"/>
            <a:ext cx="3571875" cy="47625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3336a5b089a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3030682" cy="252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Летательный аппарат, который может двигаться всюду: в воде, в воздухе, в космосе.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643446"/>
            <a:ext cx="208024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Ракета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Альбина\Pictures\Космос\Русский космонавт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2086649" cy="2877190"/>
          </a:xfrm>
          <a:prstGeom prst="rect">
            <a:avLst/>
          </a:prstGeom>
          <a:noFill/>
        </p:spPr>
      </p:pic>
      <p:pic>
        <p:nvPicPr>
          <p:cNvPr id="14338" name="Picture 2" descr="http://s40.radikal.ru/i087/0808/cf/a0c615b30b9f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57166"/>
            <a:ext cx="2143115" cy="2143116"/>
          </a:xfrm>
          <a:prstGeom prst="rect">
            <a:avLst/>
          </a:prstGeom>
          <a:noFill/>
        </p:spPr>
      </p:pic>
      <p:pic>
        <p:nvPicPr>
          <p:cNvPr id="14340" name="Picture 4" descr="http://space-vanguard.narod.ru/picture/proton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00042"/>
            <a:ext cx="3143272" cy="4191029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Ракетные двигатели все такие.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4857760"/>
            <a:ext cx="344414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Реактивные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upload.wikimedia.org/wikipedia/commons/thumb/8/8b/Proton-K-Zarya.jpg/220px-Proton-K-Zar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7166"/>
            <a:ext cx="2861784" cy="4357718"/>
          </a:xfrm>
          <a:prstGeom prst="rect">
            <a:avLst/>
          </a:prstGeom>
          <a:noFill/>
        </p:spPr>
      </p:pic>
      <p:pic>
        <p:nvPicPr>
          <p:cNvPr id="6" name="Picture 7" descr="C:\Users\Альбина\Pictures\Космос\Ракет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79454">
            <a:off x="588039" y="4298541"/>
            <a:ext cx="198305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Космическая одежда космонавтов, которую иногда называют «мягкой кабиной».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4429132"/>
            <a:ext cx="293009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Скафандр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g0.liveinternet.ru/images/attach/c/1/48/763/48763020_000187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28604"/>
            <a:ext cx="4949999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72008"/>
            <a:ext cx="1998221" cy="1800000"/>
          </a:xfrm>
          <a:prstGeom prst="rect">
            <a:avLst/>
          </a:prstGeom>
          <a:noFill/>
        </p:spPr>
      </p:pic>
      <p:pic>
        <p:nvPicPr>
          <p:cNvPr id="5" name="Picture 2" descr="http://www.glitters.ru/images/stars_1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00042"/>
            <a:ext cx="1771650" cy="14382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857224" y="285728"/>
            <a:ext cx="7739110" cy="2095509"/>
            <a:chOff x="857224" y="285728"/>
            <a:chExt cx="7739110" cy="2095509"/>
          </a:xfrm>
        </p:grpSpPr>
        <p:pic>
          <p:nvPicPr>
            <p:cNvPr id="11268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643042" y="1428736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9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500298" y="785794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0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643438" y="500042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1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357554" y="1428736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2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857752" y="1357298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3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857884" y="285728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4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500826" y="1285860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5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215206" y="500042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7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57224" y="642918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8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285728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19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14480" y="285728"/>
              <a:ext cx="952500" cy="952501"/>
            </a:xfrm>
            <a:prstGeom prst="rect">
              <a:avLst/>
            </a:prstGeom>
            <a:noFill/>
          </p:spPr>
        </p:pic>
        <p:pic>
          <p:nvPicPr>
            <p:cNvPr id="20" name="Picture 4" descr="http://i045.radikal.ru/0805/b9/d3d1c0ef7886.gif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643834" y="1285860"/>
              <a:ext cx="952500" cy="952501"/>
            </a:xfrm>
            <a:prstGeom prst="rect">
              <a:avLst/>
            </a:prstGeom>
            <a:noFill/>
          </p:spPr>
        </p:pic>
      </p:grp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Отверстие, через которое вылетают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из ракеты раскаленные газы.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5000636"/>
            <a:ext cx="193835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Сопло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dxdt.ru/wp-content/2008/03/suf117satur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1214422"/>
            <a:ext cx="5934606" cy="3960000"/>
          </a:xfrm>
          <a:prstGeom prst="rect">
            <a:avLst/>
          </a:prstGeom>
          <a:noFill/>
        </p:spPr>
      </p:pic>
      <p:pic>
        <p:nvPicPr>
          <p:cNvPr id="6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500570"/>
            <a:ext cx="1784379" cy="1800000"/>
          </a:xfrm>
          <a:prstGeom prst="rect">
            <a:avLst/>
          </a:prstGeom>
          <a:noFill/>
        </p:spPr>
      </p:pic>
      <p:pic>
        <p:nvPicPr>
          <p:cNvPr id="16" name="Picture 4" descr="http://i045.radikal.ru/0805/b9/d3d1c0ef7886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42984"/>
            <a:ext cx="952500" cy="952501"/>
          </a:xfrm>
          <a:prstGeom prst="rect">
            <a:avLst/>
          </a:prstGeom>
          <a:noFill/>
        </p:spPr>
      </p:pic>
      <p:sp>
        <p:nvSpPr>
          <p:cNvPr id="22" name="Управляющая кнопка: домой 21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6-конечная звезда 22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14311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Вторая по величине планета, окруженная большим количеством колец-спутников. Издали кажется, что на планету надета шляпа без донышка.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786322"/>
            <a:ext cx="219201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Сатурн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900igr.net/data/kosmos-gorod-transport/Kosmos-Planety-2.files/0015-014-Satur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785794"/>
            <a:ext cx="5280000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e91c774df6a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143380"/>
            <a:ext cx="2252412" cy="2352668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14311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Так был назван первый космический аппарат, запущенный в Советском Союзе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4 октября 1957 года.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4857760"/>
            <a:ext cx="25939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Спутник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xroniki-nauki.ru/wp-content/uploads/2011/04/Sputni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571480"/>
            <a:ext cx="4500000" cy="3960000"/>
          </a:xfrm>
          <a:prstGeom prst="rect">
            <a:avLst/>
          </a:prstGeom>
          <a:noFill/>
        </p:spPr>
      </p:pic>
      <p:pic>
        <p:nvPicPr>
          <p:cNvPr id="6" name="Picture 4" descr="C:\Users\Альбина\Pictures\Космос\Планет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222876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14311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Так называется промежуток времени,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который Земля успевает сделать один  полный оборот вокруг своей оси.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4572008"/>
            <a:ext cx="192911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Сутки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Альбина\Pictures\Космос\космические корабли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70"/>
            <a:ext cx="2091996" cy="1800000"/>
          </a:xfrm>
          <a:prstGeom prst="rect">
            <a:avLst/>
          </a:prstGeom>
          <a:noFill/>
        </p:spPr>
      </p:pic>
      <p:pic>
        <p:nvPicPr>
          <p:cNvPr id="8194" name="Picture 2" descr="http://i050.radikal.ru/0807/be/8cf37822c3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214422"/>
            <a:ext cx="3071834" cy="307183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s54.radikal.ru/i144/0808/1f/1550194dee2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57166"/>
            <a:ext cx="2071682" cy="2071683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64318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Самая близкая к нам звезда.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643446"/>
            <a:ext cx="22242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Солнце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spaceportsingapore.com/uploads/posts/2011-06/1308940854_sun_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785794"/>
            <a:ext cx="4658822" cy="3960000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Ракета 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70"/>
            <a:ext cx="1998221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42886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«Глаза» астрономов, с помощью которых они видят очень далекие звезды и планеты.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72074"/>
            <a:ext cx="267932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Телескоп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animo2.ucoz.ru/_ph/53/1/752559383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1228404" cy="1214446"/>
          </a:xfrm>
          <a:prstGeom prst="rect">
            <a:avLst/>
          </a:prstGeom>
          <a:noFill/>
        </p:spPr>
      </p:pic>
      <p:pic>
        <p:nvPicPr>
          <p:cNvPr id="6146" name="Picture 2" descr="http://www.deepsky.ru/image/07_02_24_10_29_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571480"/>
            <a:ext cx="3571900" cy="4167217"/>
          </a:xfrm>
          <a:prstGeom prst="rect">
            <a:avLst/>
          </a:prstGeom>
          <a:noFill/>
        </p:spPr>
      </p:pic>
      <p:pic>
        <p:nvPicPr>
          <p:cNvPr id="7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286256"/>
            <a:ext cx="1784379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льбина\Pictures\Космос\Ракета 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84" y="4286256"/>
            <a:ext cx="3597853" cy="2371528"/>
          </a:xfrm>
          <a:prstGeom prst="rect">
            <a:avLst/>
          </a:prstGeom>
          <a:noFill/>
        </p:spPr>
      </p:pic>
      <p:pic>
        <p:nvPicPr>
          <p:cNvPr id="4" name="Picture 2" descr="C:\Users\Альбина\Pictures\Космос\НЛО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7166"/>
            <a:ext cx="2571768" cy="169552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Толстый слой воздуха, </a:t>
            </a:r>
            <a:b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который окутывает нашу Землю.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5857892"/>
            <a:ext cx="29806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Атмосфера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files.school-collection.edu.ru/dlrstore/540b006e-c9e3-3851-261c-2fccdd5568a7/1820_3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12" y="1714488"/>
            <a:ext cx="5334000" cy="4000501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64318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Первая женщина-космонавт.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072074"/>
            <a:ext cx="605050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Валентина Терешкова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ebdiscover.ru/uploads/comments/4653-13310493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85728"/>
            <a:ext cx="3214710" cy="4670281"/>
          </a:xfrm>
          <a:prstGeom prst="rect">
            <a:avLst/>
          </a:prstGeom>
          <a:noFill/>
        </p:spPr>
      </p:pic>
      <p:pic>
        <p:nvPicPr>
          <p:cNvPr id="6" name="Picture 1" descr="C:\Users\Альбина\Pictures\Звезды\6067890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071942"/>
            <a:ext cx="1643074" cy="2300304"/>
          </a:xfrm>
          <a:prstGeom prst="rect">
            <a:avLst/>
          </a:prstGeom>
          <a:noFill/>
        </p:spPr>
      </p:pic>
      <p:pic>
        <p:nvPicPr>
          <p:cNvPr id="5" name="Picture 2" descr="http://www.glitters.ru/images/stars_1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00042"/>
            <a:ext cx="1771650" cy="14382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64318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Третья «по росту» планета, живет за Сатурном и также имеет кольца-спутники.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5000636"/>
            <a:ext cx="16147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Уран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worldview.net.ua/images/stories/solar-system/uranus-plan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28604"/>
            <a:ext cx="5645132" cy="4233849"/>
          </a:xfrm>
          <a:prstGeom prst="rect">
            <a:avLst/>
          </a:prstGeom>
          <a:noFill/>
        </p:spPr>
      </p:pic>
      <p:pic>
        <p:nvPicPr>
          <p:cNvPr id="6" name="Picture 7" descr="C:\Users\Альбина\Pictures\Космос\Ракет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79454">
            <a:off x="230881" y="4369979"/>
            <a:ext cx="1983051" cy="180000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60.radikal.ru/i169/0902/51/a7912c612e6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7166"/>
            <a:ext cx="2521908" cy="1800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«Чертова карусель» – одно из самых сложных испытаний, которое проходят космонавты.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4857760"/>
            <a:ext cx="33209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Центрифуга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zvezdniygorodok.ru/files/362/CF-18-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1142984"/>
            <a:ext cx="5238785" cy="3929090"/>
          </a:xfrm>
          <a:prstGeom prst="rect">
            <a:avLst/>
          </a:prstGeom>
          <a:noFill/>
        </p:spPr>
      </p:pic>
      <p:pic>
        <p:nvPicPr>
          <p:cNvPr id="6" name="Picture 1" descr="C:\Users\Альбина\Pictures\Звезды\6067890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071942"/>
            <a:ext cx="1643074" cy="2300304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 1960 года астронавты США начали летать на этих космических кораблях многоразового использования.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5643578"/>
            <a:ext cx="179267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Шатл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www.deviantart.com/download/127597529/STS_127_Endeavour_by_space_shuttle_clu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071546"/>
            <a:ext cx="3714776" cy="4639843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3336a5b089a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929066"/>
            <a:ext cx="3030682" cy="2520000"/>
          </a:xfrm>
          <a:prstGeom prst="rect">
            <a:avLst/>
          </a:prstGeom>
          <a:noFill/>
        </p:spPr>
      </p:pic>
      <p:pic>
        <p:nvPicPr>
          <p:cNvPr id="2050" name="Picture 2" descr="http://s60.radikal.ru/i169/0902/51/a7912c612e6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28604"/>
            <a:ext cx="2521908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214311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Пятая от Солнца планета, самая крупная в Солнечной системе. Не имеет твердой поверхности и состоит из сгустков газа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 предположительно жидким ядром.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4714884"/>
            <a:ext cx="245291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Юпитер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11.nnm.ru/e/2/1/9/7/ded5a96ab953e703f3de0f2575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28604"/>
            <a:ext cx="3500462" cy="3960919"/>
          </a:xfrm>
          <a:prstGeom prst="rect">
            <a:avLst/>
          </a:prstGeom>
          <a:noFill/>
        </p:spPr>
      </p:pic>
      <p:pic>
        <p:nvPicPr>
          <p:cNvPr id="6" name="Picture 3" descr="C:\Users\Альбина\Pictures\Космос\космические корабл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357694"/>
            <a:ext cx="2091996" cy="1800000"/>
          </a:xfrm>
          <a:prstGeom prst="rect">
            <a:avLst/>
          </a:prstGeom>
          <a:noFill/>
        </p:spPr>
      </p:pic>
      <p:pic>
        <p:nvPicPr>
          <p:cNvPr id="5" name="Picture 2" descr="http://s40.radikal.ru/i087/0808/cf/a0c615b30b9f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0"/>
            <a:ext cx="2428872" cy="2428873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lum brigh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8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785786" y="428604"/>
            <a:ext cx="7715304" cy="585791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594672" y="5446804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78595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Как называется место в Казахстане – «городок космонавтов», откуда взлетают космические корабли?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4857760"/>
            <a:ext cx="26875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Байконур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ьбина\Pictures\Космос\Русский космонавт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857628"/>
            <a:ext cx="2143140" cy="2955084"/>
          </a:xfrm>
          <a:prstGeom prst="rect">
            <a:avLst/>
          </a:prstGeom>
          <a:noFill/>
        </p:spPr>
      </p:pic>
      <p:pic>
        <p:nvPicPr>
          <p:cNvPr id="6146" name="Picture 2" descr="Анимации, анимашки Звёзд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642918"/>
            <a:ext cx="1771650" cy="1438275"/>
          </a:xfrm>
          <a:prstGeom prst="rect">
            <a:avLst/>
          </a:prstGeom>
          <a:noFill/>
        </p:spPr>
      </p:pic>
      <p:pic>
        <p:nvPicPr>
          <p:cNvPr id="40962" name="Picture 2" descr="http://meteocenter.net/photo/baikonur/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642918"/>
            <a:ext cx="5120690" cy="396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dirty="0" smtClean="0"/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Клички собак, благополучно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слетавших в космос.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714884"/>
            <a:ext cx="44935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Белка и Стрелка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7" name="Picture 7" descr="C:\Users\Альбина\Pictures\Космос\Ракета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79454">
            <a:off x="230882" y="4298542"/>
            <a:ext cx="1983051" cy="1800000"/>
          </a:xfrm>
          <a:prstGeom prst="rect">
            <a:avLst/>
          </a:prstGeom>
          <a:noFill/>
        </p:spPr>
      </p:pic>
      <p:pic>
        <p:nvPicPr>
          <p:cNvPr id="39938" name="Picture 2" descr="http://upload.wikimedia.org/wikipedia/ru/thumb/a/a5/Belka_and_Strelka.Space_Dogs.Real-i.jpg/285px-Belka_and_Strelka.Space_Dogs.Real-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857232"/>
            <a:ext cx="5249300" cy="3960000"/>
          </a:xfrm>
          <a:prstGeom prst="rect">
            <a:avLst/>
          </a:prstGeom>
          <a:noFill/>
        </p:spPr>
      </p:pic>
      <p:pic>
        <p:nvPicPr>
          <p:cNvPr id="40962" name="Picture 2" descr="http://lenagold.ru/fon/clipart/p/plan/planet0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15004" y="385799"/>
            <a:ext cx="2500207" cy="2157191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dirty="0" smtClean="0"/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Звездная страна, где находится бесчисленное количество звездных городов-галактик.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786322"/>
            <a:ext cx="28717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Вселенная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kosmo-mir.ru/i/img/univers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928670"/>
            <a:ext cx="5482083" cy="3960000"/>
          </a:xfrm>
          <a:prstGeom prst="rect">
            <a:avLst/>
          </a:prstGeom>
          <a:noFill/>
        </p:spPr>
      </p:pic>
      <p:pic>
        <p:nvPicPr>
          <p:cNvPr id="38915" name="Picture 3" descr="C:\Users\Альбина\Pictures\Космос\e91c774df6a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2936350" cy="3067048"/>
          </a:xfrm>
          <a:prstGeom prst="rect">
            <a:avLst/>
          </a:prstGeom>
          <a:noFill/>
        </p:spPr>
      </p:pic>
      <p:pic>
        <p:nvPicPr>
          <p:cNvPr id="39937" name="Picture 1" descr="C:\Users\Альбина\Pictures\Звезды\99255165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57166"/>
            <a:ext cx="2143125" cy="1476375"/>
          </a:xfrm>
          <a:prstGeom prst="rect">
            <a:avLst/>
          </a:prstGeom>
          <a:noFill/>
        </p:spPr>
      </p:pic>
      <p:pic>
        <p:nvPicPr>
          <p:cNvPr id="8" name="Picture 1" descr="C:\Users\Альбина\Pictures\Звезды\99255165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57166"/>
            <a:ext cx="2143125" cy="1476375"/>
          </a:xfrm>
          <a:prstGeom prst="rect">
            <a:avLst/>
          </a:prstGeom>
          <a:noFill/>
        </p:spPr>
      </p:pic>
      <p:pic>
        <p:nvPicPr>
          <p:cNvPr id="9" name="Picture 1" descr="C:\Users\Альбина\Pictures\Звезды\99255165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28604"/>
            <a:ext cx="2143125" cy="1476375"/>
          </a:xfrm>
          <a:prstGeom prst="rect">
            <a:avLst/>
          </a:prstGeom>
          <a:noFill/>
        </p:spPr>
      </p:pic>
      <p:pic>
        <p:nvPicPr>
          <p:cNvPr id="10" name="Picture 1" descr="C:\Users\Альбина\Pictures\Звезды\99255165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500042"/>
            <a:ext cx="2143125" cy="1476375"/>
          </a:xfrm>
          <a:prstGeom prst="rect">
            <a:avLst/>
          </a:prstGeom>
          <a:noFill/>
        </p:spPr>
      </p:pic>
      <p:pic>
        <p:nvPicPr>
          <p:cNvPr id="11" name="Picture 1" descr="C:\Users\Альбина\Pictures\Звезды\99255165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428604"/>
            <a:ext cx="2143125" cy="1476375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Как называется космический корабль,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 котором полетел первый космонавт?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5286388"/>
            <a:ext cx="19709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Восток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Космичекий корабль Вост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928670"/>
            <a:ext cx="3251613" cy="4320000"/>
          </a:xfrm>
          <a:prstGeom prst="rect">
            <a:avLst/>
          </a:prstGeom>
          <a:noFill/>
        </p:spPr>
      </p:pic>
      <p:pic>
        <p:nvPicPr>
          <p:cNvPr id="37891" name="Picture 3" descr="C:\Users\Альбина\Pictures\Космос\космические корабл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000504"/>
            <a:ext cx="2091996" cy="1800000"/>
          </a:xfrm>
          <a:prstGeom prst="rect">
            <a:avLst/>
          </a:prstGeom>
          <a:noFill/>
        </p:spPr>
      </p:pic>
      <p:pic>
        <p:nvPicPr>
          <p:cNvPr id="38913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642918"/>
            <a:ext cx="1428750" cy="523875"/>
          </a:xfrm>
          <a:prstGeom prst="rect">
            <a:avLst/>
          </a:prstGeom>
          <a:noFill/>
        </p:spPr>
      </p:pic>
      <p:pic>
        <p:nvPicPr>
          <p:cNvPr id="8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714356"/>
            <a:ext cx="1428750" cy="523875"/>
          </a:xfrm>
          <a:prstGeom prst="rect">
            <a:avLst/>
          </a:prstGeom>
          <a:noFill/>
        </p:spPr>
      </p:pic>
      <p:pic>
        <p:nvPicPr>
          <p:cNvPr id="9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28604"/>
            <a:ext cx="1428750" cy="523875"/>
          </a:xfrm>
          <a:prstGeom prst="rect">
            <a:avLst/>
          </a:prstGeom>
          <a:noFill/>
        </p:spPr>
      </p:pic>
      <p:pic>
        <p:nvPicPr>
          <p:cNvPr id="10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785794"/>
            <a:ext cx="1428750" cy="523875"/>
          </a:xfrm>
          <a:prstGeom prst="rect">
            <a:avLst/>
          </a:prstGeom>
          <a:noFill/>
        </p:spPr>
      </p:pic>
      <p:pic>
        <p:nvPicPr>
          <p:cNvPr id="11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857232"/>
            <a:ext cx="1428750" cy="523875"/>
          </a:xfrm>
          <a:prstGeom prst="rect">
            <a:avLst/>
          </a:prstGeom>
          <a:noFill/>
        </p:spPr>
      </p:pic>
      <p:pic>
        <p:nvPicPr>
          <p:cNvPr id="12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428604"/>
            <a:ext cx="1428750" cy="523875"/>
          </a:xfrm>
          <a:prstGeom prst="rect">
            <a:avLst/>
          </a:prstGeom>
          <a:noFill/>
        </p:spPr>
      </p:pic>
      <p:pic>
        <p:nvPicPr>
          <p:cNvPr id="13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500042"/>
            <a:ext cx="1428750" cy="523875"/>
          </a:xfrm>
          <a:prstGeom prst="rect">
            <a:avLst/>
          </a:prstGeom>
          <a:noFill/>
        </p:spPr>
      </p:pic>
      <p:pic>
        <p:nvPicPr>
          <p:cNvPr id="14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16" y="642918"/>
            <a:ext cx="1428750" cy="523875"/>
          </a:xfrm>
          <a:prstGeom prst="rect">
            <a:avLst/>
          </a:prstGeom>
          <a:noFill/>
        </p:spPr>
      </p:pic>
      <p:pic>
        <p:nvPicPr>
          <p:cNvPr id="15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285728"/>
            <a:ext cx="1428750" cy="523875"/>
          </a:xfrm>
          <a:prstGeom prst="rect">
            <a:avLst/>
          </a:prstGeom>
          <a:noFill/>
        </p:spPr>
      </p:pic>
      <p:pic>
        <p:nvPicPr>
          <p:cNvPr id="16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428604"/>
            <a:ext cx="1428750" cy="523875"/>
          </a:xfrm>
          <a:prstGeom prst="rect">
            <a:avLst/>
          </a:prstGeom>
          <a:noFill/>
        </p:spPr>
      </p:pic>
      <p:pic>
        <p:nvPicPr>
          <p:cNvPr id="17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642918"/>
            <a:ext cx="1428750" cy="523875"/>
          </a:xfrm>
          <a:prstGeom prst="rect">
            <a:avLst/>
          </a:prstGeom>
          <a:noFill/>
        </p:spPr>
      </p:pic>
      <p:pic>
        <p:nvPicPr>
          <p:cNvPr id="18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285728"/>
            <a:ext cx="1428750" cy="523875"/>
          </a:xfrm>
          <a:prstGeom prst="rect">
            <a:avLst/>
          </a:prstGeom>
          <a:noFill/>
        </p:spPr>
      </p:pic>
      <p:pic>
        <p:nvPicPr>
          <p:cNvPr id="19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571480"/>
            <a:ext cx="1428750" cy="523875"/>
          </a:xfrm>
          <a:prstGeom prst="rect">
            <a:avLst/>
          </a:prstGeom>
          <a:noFill/>
        </p:spPr>
      </p:pic>
      <p:pic>
        <p:nvPicPr>
          <p:cNvPr id="20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285728"/>
            <a:ext cx="1428750" cy="523875"/>
          </a:xfrm>
          <a:prstGeom prst="rect">
            <a:avLst/>
          </a:prstGeom>
          <a:noFill/>
        </p:spPr>
      </p:pic>
      <p:pic>
        <p:nvPicPr>
          <p:cNvPr id="21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642918"/>
            <a:ext cx="1428750" cy="523875"/>
          </a:xfrm>
          <a:prstGeom prst="rect">
            <a:avLst/>
          </a:prstGeom>
          <a:noFill/>
        </p:spPr>
      </p:pic>
      <p:pic>
        <p:nvPicPr>
          <p:cNvPr id="22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285728"/>
            <a:ext cx="1428750" cy="523875"/>
          </a:xfrm>
          <a:prstGeom prst="rect">
            <a:avLst/>
          </a:prstGeom>
          <a:noFill/>
        </p:spPr>
      </p:pic>
      <p:pic>
        <p:nvPicPr>
          <p:cNvPr id="23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428604"/>
            <a:ext cx="1428750" cy="523875"/>
          </a:xfrm>
          <a:prstGeom prst="rect">
            <a:avLst/>
          </a:prstGeom>
          <a:noFill/>
        </p:spPr>
      </p:pic>
      <p:pic>
        <p:nvPicPr>
          <p:cNvPr id="24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642918"/>
            <a:ext cx="1428750" cy="523875"/>
          </a:xfrm>
          <a:prstGeom prst="rect">
            <a:avLst/>
          </a:prstGeom>
          <a:noFill/>
        </p:spPr>
      </p:pic>
      <p:pic>
        <p:nvPicPr>
          <p:cNvPr id="25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428604"/>
            <a:ext cx="1428750" cy="523875"/>
          </a:xfrm>
          <a:prstGeom prst="rect">
            <a:avLst/>
          </a:prstGeom>
          <a:noFill/>
        </p:spPr>
      </p:pic>
      <p:pic>
        <p:nvPicPr>
          <p:cNvPr id="26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58082" y="785794"/>
            <a:ext cx="1428750" cy="523875"/>
          </a:xfrm>
          <a:prstGeom prst="rect">
            <a:avLst/>
          </a:prstGeom>
          <a:noFill/>
        </p:spPr>
      </p:pic>
      <p:pic>
        <p:nvPicPr>
          <p:cNvPr id="27" name="Picture 1" descr="C:\Users\Альбина\Pictures\Звезды\428816785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285728"/>
            <a:ext cx="1428750" cy="523875"/>
          </a:xfrm>
          <a:prstGeom prst="rect">
            <a:avLst/>
          </a:prstGeom>
          <a:noFill/>
        </p:spPr>
      </p:pic>
      <p:sp>
        <p:nvSpPr>
          <p:cNvPr id="28" name="Управляющая кнопка: домой 27">
            <a:hlinkClick r:id="rId5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6-конечная звезда 28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286256"/>
            <a:ext cx="1784379" cy="1800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85720" y="271462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Один оборот спутника вокруг Земли.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4786322"/>
            <a:ext cx="17642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Виток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http://ai-cdr.ucoz.ru/kartinki_2/plane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285860"/>
            <a:ext cx="2857520" cy="2857520"/>
          </a:xfrm>
          <a:prstGeom prst="rect">
            <a:avLst/>
          </a:prstGeom>
          <a:noFill/>
        </p:spPr>
      </p:pic>
      <p:pic>
        <p:nvPicPr>
          <p:cNvPr id="9" name="Picture 4" descr="C:\Users\Альбина\Pictures\Космос\Спутни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377435" flipH="1">
            <a:off x="5624773" y="751788"/>
            <a:ext cx="1784379" cy="1800000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854395" y="5988721"/>
            <a:ext cx="519446" cy="525146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7122953" y="5988721"/>
            <a:ext cx="438387" cy="526163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022E-16 L 0.3717 -0.3717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186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61111E-6 -7.40741E-7 L -0.37014 0.3643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7" y="1821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598</Words>
  <Application>Microsoft Office PowerPoint</Application>
  <PresentationFormat>Экран (4:3)</PresentationFormat>
  <Paragraphs>147</Paragraphs>
  <Slides>45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  <vt:variant>
        <vt:lpstr>Произвольные показы</vt:lpstr>
      </vt:variant>
      <vt:variant>
        <vt:i4>1</vt:i4>
      </vt:variant>
    </vt:vector>
  </HeadingPairs>
  <TitlesOfParts>
    <vt:vector size="5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Альбина</dc:creator>
  <cp:lastModifiedBy>Ирина Павленок</cp:lastModifiedBy>
  <cp:revision>112</cp:revision>
  <dcterms:created xsi:type="dcterms:W3CDTF">2012-04-08T14:25:53Z</dcterms:created>
  <dcterms:modified xsi:type="dcterms:W3CDTF">2016-02-23T16:50:42Z</dcterms:modified>
  <cp:contentStatus/>
</cp:coreProperties>
</file>