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228600"/>
          <a:ext cx="8686800" cy="6400800"/>
        </p:xfrm>
        <a:graphic>
          <a:graphicData uri="http://schemas.openxmlformats.org/drawingml/2006/table">
            <a:tbl>
              <a:tblPr/>
              <a:tblGrid>
                <a:gridCol w="2971800"/>
                <a:gridCol w="2716586"/>
                <a:gridCol w="2998414"/>
              </a:tblGrid>
              <a:tr h="3234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718" marR="5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0" name="Рисунок 1" descr="336ccb074473cda05c1ae843b4214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2667000" cy="2971800"/>
          </a:xfrm>
          <a:prstGeom prst="rect">
            <a:avLst/>
          </a:prstGeom>
          <a:solidFill>
            <a:srgbClr val="93CDDD">
              <a:alpha val="18039"/>
            </a:srgbClr>
          </a:solidFill>
        </p:spPr>
      </p:pic>
      <p:pic>
        <p:nvPicPr>
          <p:cNvPr id="1028" name="Рисунок 5" descr="molotok-slesarn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81000"/>
            <a:ext cx="2819400" cy="2971800"/>
          </a:xfrm>
          <a:prstGeom prst="rect">
            <a:avLst/>
          </a:prstGeom>
          <a:noFill/>
        </p:spPr>
      </p:pic>
      <p:pic>
        <p:nvPicPr>
          <p:cNvPr id="1027" name="Рисунок 6" descr="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81400"/>
            <a:ext cx="2667000" cy="2895600"/>
          </a:xfrm>
          <a:prstGeom prst="rect">
            <a:avLst/>
          </a:prstGeom>
          <a:noFill/>
        </p:spPr>
      </p:pic>
      <p:pic>
        <p:nvPicPr>
          <p:cNvPr id="1026" name="Рисунок 11" descr="klub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581400"/>
            <a:ext cx="2438400" cy="2895600"/>
          </a:xfrm>
          <a:prstGeom prst="rect">
            <a:avLst/>
          </a:prstGeom>
          <a:noFill/>
        </p:spPr>
      </p:pic>
      <p:pic>
        <p:nvPicPr>
          <p:cNvPr id="1025" name="Рисунок 12" descr="depositphotos_21130323-stock-photo-isolated-female-hands-palms-hel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3581400"/>
            <a:ext cx="2819400" cy="2895600"/>
          </a:xfrm>
          <a:prstGeom prst="rect">
            <a:avLst/>
          </a:prstGeom>
          <a:noFill/>
        </p:spPr>
      </p:pic>
      <p:pic>
        <p:nvPicPr>
          <p:cNvPr id="12" name="Рисунок 11" descr="depositphotos_43416505-stock-illustration-family-members-on-sof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381000"/>
            <a:ext cx="2438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97sdt9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8001000" cy="5943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8229600" cy="58496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57e3c77fccfe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8153400" cy="5867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03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1430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03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733800"/>
            <a:ext cx="32766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030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810000"/>
            <a:ext cx="3200400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SC030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1143000"/>
            <a:ext cx="3276600" cy="2457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752600" y="228600"/>
            <a:ext cx="53340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2018-05-19T19:44:56Z</dcterms:created>
  <dcterms:modified xsi:type="dcterms:W3CDTF">2020-03-30T08:23:43Z</dcterms:modified>
</cp:coreProperties>
</file>