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6AFFB3-F487-4EC8-9C0E-D787D4AC9D6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BE9F86-579D-4779-AAEB-430E6C368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1780525/90133f55-9de8-4006-95fc-348443ad09a0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5" y="500042"/>
            <a:ext cx="4500595" cy="56407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4820" name="Picture 4" descr="https://assets.catawiki.nl/assets/2018/1/8/6/b/d/6bd267c5-6ea6-4435-93f2-408c0a34e3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2071678"/>
            <a:ext cx="3583621" cy="29641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cio.pravorg.ru/files/2016/04/%D0%95%D0%BB%D0%B8%D0%B7%D0%B0%D0%B2%D0%B5%D1%82%D0%B0-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714356"/>
            <a:ext cx="8036775" cy="535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03.fotocdn.net/s104/7c0df30517fa4ca3/public_pin_l/22379963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14356"/>
            <a:ext cx="8064016" cy="53578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avatars.mds.yandex.net/get-pdb/1004346/5d9c9685-fc27-41af-9014-de9c06ac69b3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5" y="285729"/>
            <a:ext cx="5254584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7892" name="Picture 4" descr="https://avatars.mds.yandex.net/get-zen_doc/1710676/pub_5deb98302beb4900af8d69cc_5ded1e6a1febd40bebfddc90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3097134"/>
            <a:ext cx="4857784" cy="34298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waterloo-collection.ru/wp-content/uploads/2017/01/The_Battle_of_Cullod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70"/>
            <a:ext cx="8623903" cy="51339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www.britishbattles.com/wp-content/uploads/2017/12/1-AAA-Prestonpans-attack-XXX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571480"/>
            <a:ext cx="8336307" cy="55721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s://avatars.mds.yandex.net/get-pdb/1927216/4835e037-9b9e-4f02-9bd6-5cd22ca20f6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3071789"/>
            <a:ext cx="5357850" cy="35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62" name="Picture 2" descr="https://avatars.mds.yandex.net/get-pdb/963318/378a0f4f-64e3-4a4c-a478-a5796c91f646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85728"/>
            <a:ext cx="5786478" cy="38528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ichef.bbci.co.uk/images/ic/1008xn/p02pt0y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500042"/>
            <a:ext cx="6215397" cy="60674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s1.hostingkartinok.com/uploads/images/2012/12/ecb168512032728596352d2d4d718eb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14290"/>
            <a:ext cx="4857784" cy="64434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 descr="https://avatars.mds.yandex.net/get-pdb/27625/3c35aeb1-c259-4373-bb87-fd1262cbbe97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000372"/>
            <a:ext cx="5219825" cy="3714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4036" name="Picture 4" descr="https://avatars.mds.yandex.net/get-zen_doc/1587860/pub_5cb06fd2338e1f00b221bdc9_5cb0707dda55b800b490a2be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50462" y="285728"/>
            <a:ext cx="5036379" cy="3357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freeworldmaps.net/europe/united-kingdom/scotland/scotla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571480"/>
            <a:ext cx="5353050" cy="56197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s://avatars.mds.yandex.net/get-pdb/1598389/21171544-e964-4785-966a-f90d35a1598f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3214686"/>
            <a:ext cx="5214974" cy="34766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5060" name="Picture 4" descr="https://img5.goodfon.ru/original/3600x2400/7/70/shotlandiia-glencoe-gory-skaly-dolina-zelen-solntse-nebo-ob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5357850" cy="35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963318/3bc22675-5cb4-46d6-9e2f-c4000d0f442a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3214686"/>
            <a:ext cx="4740213" cy="31673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364" name="Picture 4" descr="https://www.nastol.com.ua/pic/201501/2560x1600/nastol.com.ua-1244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15722">
            <a:off x="355764" y="525662"/>
            <a:ext cx="4457731" cy="27860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366" name="Picture 6" descr="https://poster.nicefon.ru/2018_12/03/1080x610/25923964524915f7c5c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18439">
            <a:off x="4674055" y="500043"/>
            <a:ext cx="4171494" cy="23574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vialine.com/img/hotel/hotel_map_809_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500042"/>
            <a:ext cx="4870390" cy="59613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f.otzyv.ru/f/09/02/26271/180218232541632329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52998"/>
            <a:ext cx="4572032" cy="46588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0" name="Picture 4" descr="https://www.motosha.com/wp-content/uploads/flag-of-scotla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428604"/>
            <a:ext cx="5009576" cy="27857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qph.fs.quoracdn.net/main-qimg-996e5e4ef67a8030ff8baa5e2706ffe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785794"/>
            <a:ext cx="7516715" cy="50006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apologia.ru/thumbnails/63/3a8de3245b26ba79ec86986eb9b7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09" y="428604"/>
            <a:ext cx="4292307" cy="60722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1748" name="Picture 4" descr="https://img1.goodfon.ru/original/1920x1408/3/8b/shotlandiya-flag-scotla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2000240"/>
            <a:ext cx="3584534" cy="26286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vatars.mds.yandex.net/get-pdb/1211668/5812b1c1-46e2-41d0-b90e-458cbb25f424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14356"/>
            <a:ext cx="8143932" cy="5429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s://www.visitscotland.com/cms-images/about/colourful-tartan-selection?view=Standar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428868"/>
            <a:ext cx="6034985" cy="40861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3798" name="Picture 6" descr="https://i.ebayimg.com/00/s/MTYwMFgxMDY2/z/QvcAAOSwPYZU~jkx/$_57.JPG?set_id=880000500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357166"/>
            <a:ext cx="3214710" cy="48250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139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</dc:creator>
  <cp:lastModifiedBy>Светлана</cp:lastModifiedBy>
  <cp:revision>17</cp:revision>
  <dcterms:created xsi:type="dcterms:W3CDTF">2020-02-13T15:48:58Z</dcterms:created>
  <dcterms:modified xsi:type="dcterms:W3CDTF">2020-03-30T13:28:12Z</dcterms:modified>
</cp:coreProperties>
</file>