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9" r:id="rId5"/>
    <p:sldId id="260" r:id="rId6"/>
    <p:sldId id="272" r:id="rId7"/>
    <p:sldId id="273" r:id="rId8"/>
    <p:sldId id="262" r:id="rId9"/>
    <p:sldId id="274" r:id="rId10"/>
    <p:sldId id="264" r:id="rId11"/>
    <p:sldId id="275" r:id="rId12"/>
    <p:sldId id="278" r:id="rId13"/>
    <p:sldId id="276" r:id="rId14"/>
    <p:sldId id="268" r:id="rId15"/>
    <p:sldId id="27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45;&#1057;&#1045;&#1053;&#1050;&#1048;%20&#1048;%20&#1056;&#1040;&#1047;&#1052;&#1048;&#1053;&#1050;&#1048;\&#1062;&#1067;&#1055;&#1051;&#1071;&#1058;&#1040;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45;&#1057;&#1045;&#1053;&#1050;&#1048;%20&#1048;%20&#1056;&#1040;&#1047;&#1052;&#1048;&#1053;&#1050;&#1048;\&#1043;&#1054;&#1051;&#1059;&#1041;&#1054;&#1049;%20&#1040;&#1042;&#1058;&#1054;&#1041;&#1059;&#1057;.mp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4;&#1048;&#1044;&#1040;&#1050;&#1058;&#1048;&#1063;&#1045;&#1057;&#1050;&#1048;&#1045;%20%20&#1048;&#1043;&#1056;&#1067;\&#1057;&#1054;&#1051;&#1053;&#1067;&#1064;&#1050;&#1054;%20&#1052;&#1044;&#1048;.mp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45;&#1057;&#1045;&#1053;&#1050;&#1048;%20&#1048;%20&#1056;&#1040;&#1047;&#1052;&#1048;&#1053;&#1050;&#1048;\&#1058;&#1040;&#1053;&#1045;&#1062;%20&#1061;&#1054;&#1050;&#1048;%20&#1055;&#1054;&#1050;&#1048;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1;&#1040;&#1051;&#1045;&#1058;%20&#1053;&#1045;&#1042;&#1067;&#1051;&#1059;&#1055;&#1048;&#1042;&#1064;&#1048;&#1061;&#1057;&#1071;%20&#1055;&#1058;&#1045;&#1053;&#1062;&#1054;&#1042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45;&#1057;&#1045;&#1053;&#1050;&#1048;%20&#1048;%20&#1056;&#1040;&#1047;&#1052;&#1048;&#1053;&#1050;&#1048;\&#1041;&#1045;&#1056;&#1025;&#1047;&#1040;%20&#1052;&#1059;&#1047;&#1048;&#1062;&#1048;&#1056;&#1054;&#1042;&#1040;&#1053;&#1048;&#1045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ds107.centerstart.ru/sites/ds107.centerstart.ru/files/55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2322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Пение.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77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Учиться петь легко, без напряжения.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ЦЫПЛЯТ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Спойте вместе с детьми караоке и отправьтесь в путешествие  на автобусе.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ОЛУБОЙ АВТОБУС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Музыкально –дидактическая игра.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Главная задача музыкально-дидактической игры развитие музыкальных способностей.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Поиграйте в музыкально –дидактическую игру на развитие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звуковысотного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слуха «Солнышко».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Солнышко поднимается - цветочек распускается.</a:t>
            </a: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ЛНЫШКО МД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https://kartinki.info/uploads/posts/2016-12/1482939582_25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202112" cy="3466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2333534/5a84f42f-682c-4622-887a-5d4fdb7e823b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722314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Музыкальное занятие</a:t>
            </a:r>
            <a:b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СРЕДНЯЯ  ГРУППА.</a:t>
            </a:r>
            <a:b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Музыкальный руководитель ДО 1 </a:t>
            </a:r>
            <a:r>
              <a:rPr lang="ru-RU" sz="2800" dirty="0" err="1" smtClean="0">
                <a:solidFill>
                  <a:srgbClr val="7030A0"/>
                </a:solidFill>
                <a:latin typeface="Arial Black" pitchFamily="34" charset="0"/>
              </a:rPr>
              <a:t>Трайзе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 М.В.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ГБОУ Школа 1376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Музыкально – ритмические движения.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Задача: 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Формирование </a:t>
            </a:r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и развитие музыкально-ритмических  и двигательных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ТАНЕЦ ХОКИ ПОК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Слушание музыки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373616" cy="5055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Задача: Учить детей слушать и понимать музыку танцевального и изобразительного характера.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Picture 6" descr="https://avatars.mds.yandex.net/get-pdb/1813399/ec75c494-6f83-4809-9e37-580fe4b9d711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08920"/>
            <a:ext cx="3146650" cy="397554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9" y="3107288"/>
            <a:ext cx="5306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Модест Мусоргский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zabavnik.club/wp-content/uploads/kartinki_s_vystavki_1_02002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478145" cy="33773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72200" cy="29969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923928" cy="63093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Посмотрите и послушайте  фрагмент из цикла фортепьянных пьес «Картинки с выставки».  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«Балет невылупившихся птенцов».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Нарисуй музыку. 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Picture 4" descr="https://ds04.infourok.ru/uploads/ex/0ca3/00168e5a-d55aa56a/img25.jpg"/>
          <p:cNvPicPr>
            <a:picLocks noChangeAspect="1" noChangeArrowheads="1"/>
          </p:cNvPicPr>
          <p:nvPr/>
        </p:nvPicPr>
        <p:blipFill>
          <a:blip r:embed="rId3" cstate="print"/>
          <a:srcRect l="1575" t="3150" r="4714" b="4451"/>
          <a:stretch>
            <a:fillRect/>
          </a:stretch>
        </p:blipFill>
        <p:spPr bwMode="auto">
          <a:xfrm>
            <a:off x="3779912" y="3429000"/>
            <a:ext cx="4392488" cy="3248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АЛЕТ НЕВЫЛУПИВШИХСЯ ПТЕНЦОВ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Музицирование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Задача данного раздела в средней группе приобщать детей к навыкам элементарного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музицирования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, развивать  творческое мышление.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Смотрите на экран, и знакомьтесь с музыкальными инструментами.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Если есть возможность - играйте.</a:t>
            </a:r>
            <a:b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БЕРЁЗА МУЗИЦИРОВАНИ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243</TotalTime>
  <Words>149</Words>
  <Application>Microsoft Office PowerPoint</Application>
  <PresentationFormat>Экран (4:3)</PresentationFormat>
  <Paragraphs>25</Paragraphs>
  <Slides>16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Музыкально – ритмические движения.</vt:lpstr>
      <vt:lpstr>Слайд 4</vt:lpstr>
      <vt:lpstr>Слушание музыки.</vt:lpstr>
      <vt:lpstr> </vt:lpstr>
      <vt:lpstr>Слайд 7</vt:lpstr>
      <vt:lpstr>Музицирование.</vt:lpstr>
      <vt:lpstr>Слайд 9</vt:lpstr>
      <vt:lpstr>Пение.</vt:lpstr>
      <vt:lpstr>Слайд 11</vt:lpstr>
      <vt:lpstr>Слайд 12</vt:lpstr>
      <vt:lpstr>Слайд 13</vt:lpstr>
      <vt:lpstr>Музыкально –дидактическая игра.</vt:lpstr>
      <vt:lpstr>Слайд 15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rost</dc:creator>
  <cp:lastModifiedBy>rost</cp:lastModifiedBy>
  <cp:revision>28</cp:revision>
  <dcterms:created xsi:type="dcterms:W3CDTF">2020-03-30T07:44:35Z</dcterms:created>
  <dcterms:modified xsi:type="dcterms:W3CDTF">2020-03-30T15:47:40Z</dcterms:modified>
</cp:coreProperties>
</file>