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«Огород на подоконнике»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педагог МДОУ ДС №116 </a:t>
            </a:r>
            <a:r>
              <a:rPr lang="ru-RU" dirty="0" err="1" smtClean="0"/>
              <a:t>Насырьянова</a:t>
            </a:r>
            <a:r>
              <a:rPr lang="ru-RU" dirty="0" smtClean="0"/>
              <a:t> А.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96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052736"/>
            <a:ext cx="549379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Проект: среднесрочный.</a:t>
            </a:r>
          </a:p>
          <a:p>
            <a:r>
              <a:rPr lang="ru-RU" sz="2400" dirty="0"/>
              <a:t>Тип проекта: познавательный, творческо-исследовательский Продолжительность проекта: 3 месяца (март-май)</a:t>
            </a:r>
          </a:p>
          <a:p>
            <a:r>
              <a:rPr lang="ru-RU" sz="2400" dirty="0"/>
              <a:t> Участники проекта: педагоги, дети старшей группы, родители воспитанников.</a:t>
            </a:r>
          </a:p>
          <a:p>
            <a:r>
              <a:rPr lang="ru-RU" sz="2400" dirty="0"/>
              <a:t> Цель: формирование у детей интереса к опытнической и исследовательской деятельности по выращиванию культурных растений в комнатных условиях. </a:t>
            </a:r>
          </a:p>
        </p:txBody>
      </p:sp>
    </p:spTree>
    <p:extLst>
      <p:ext uri="{BB962C8B-B14F-4D97-AF65-F5344CB8AC3E}">
        <p14:creationId xmlns:p14="http://schemas.microsoft.com/office/powerpoint/2010/main" val="3852387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59046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Задачи: </a:t>
            </a:r>
          </a:p>
          <a:p>
            <a:r>
              <a:rPr lang="ru-RU" sz="2000" dirty="0"/>
              <a:t>Образовательные:</a:t>
            </a:r>
          </a:p>
          <a:p>
            <a:r>
              <a:rPr lang="ru-RU" sz="2000" dirty="0"/>
              <a:t> 1. Расширить знания детей о культурных растениях.</a:t>
            </a:r>
          </a:p>
          <a:p>
            <a:r>
              <a:rPr lang="ru-RU" sz="2000" dirty="0"/>
              <a:t> 2. Продолжить знакомить детей с особенностями выращивания культурных растений (бобы, укроп, петрушка, лук, цветы, тыква); </a:t>
            </a:r>
          </a:p>
          <a:p>
            <a:r>
              <a:rPr lang="ru-RU" sz="2000" dirty="0"/>
              <a:t>3. Обобщать представление детей о необходимости света, тепла, влаги почвы для роста растений. </a:t>
            </a:r>
          </a:p>
          <a:p>
            <a:r>
              <a:rPr lang="ru-RU" sz="2000" dirty="0"/>
              <a:t>4. Продолжать формировать умение детей ухаживать за растениями в комнатных условиях.</a:t>
            </a:r>
          </a:p>
          <a:p>
            <a:r>
              <a:rPr lang="ru-RU" sz="2000" dirty="0"/>
              <a:t> 5. Развивать чувство ответственности за благополучное состояние растений (полив, взрыхление, прополка сорняков)</a:t>
            </a:r>
          </a:p>
        </p:txBody>
      </p:sp>
    </p:spTree>
    <p:extLst>
      <p:ext uri="{BB962C8B-B14F-4D97-AF65-F5344CB8AC3E}">
        <p14:creationId xmlns:p14="http://schemas.microsoft.com/office/powerpoint/2010/main" val="3158904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51344"/>
            <a:ext cx="66247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6. Продолжать развивать наблюдательность – умение замечать изменения в росте растений, связывать их с условиями, в которых они находятся </a:t>
            </a:r>
          </a:p>
          <a:p>
            <a:r>
              <a:rPr lang="ru-RU" sz="2000" dirty="0"/>
              <a:t>7. Воспитывать уважение к труду, бережное отношение к его результатам.</a:t>
            </a:r>
          </a:p>
          <a:p>
            <a:r>
              <a:rPr lang="ru-RU" sz="2000" dirty="0"/>
              <a:t> 8. Развивать познавательные и творческие способности. 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Ожидаемый результат:</a:t>
            </a:r>
          </a:p>
          <a:p>
            <a:r>
              <a:rPr lang="ru-RU" sz="2000" dirty="0"/>
              <a:t> 1. Дети познакомятся с культурными растениями.</a:t>
            </a:r>
          </a:p>
          <a:p>
            <a:r>
              <a:rPr lang="ru-RU" sz="2000" dirty="0"/>
              <a:t> 2. С помощью опытнической работы дети получат необходимые знания  об условиях роста растений. </a:t>
            </a:r>
          </a:p>
          <a:p>
            <a:r>
              <a:rPr lang="ru-RU" sz="2000" dirty="0"/>
              <a:t>3. С помощью исследовательской работы дети должны будут выявить многообразие и разнообразие посевного материала. </a:t>
            </a:r>
          </a:p>
        </p:txBody>
      </p:sp>
    </p:spTree>
    <p:extLst>
      <p:ext uri="{BB962C8B-B14F-4D97-AF65-F5344CB8AC3E}">
        <p14:creationId xmlns:p14="http://schemas.microsoft.com/office/powerpoint/2010/main" val="4937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65527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4. У детей будет формироваться бережное отношение к растительному миру. 5. Формирование у детей уважительного отношения к труду. </a:t>
            </a:r>
          </a:p>
          <a:p>
            <a:r>
              <a:rPr lang="ru-RU" sz="2000" dirty="0"/>
              <a:t>6. Создание в группе огорода на подоконнике. </a:t>
            </a:r>
          </a:p>
          <a:p>
            <a:r>
              <a:rPr lang="ru-RU" sz="2000" dirty="0"/>
              <a:t>7. Активное участие родителей в реализации проекта (семена, грунт). 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Этапы работы над проектом: </a:t>
            </a:r>
          </a:p>
          <a:p>
            <a:r>
              <a:rPr lang="ru-RU" sz="2000" dirty="0"/>
              <a:t>1. Подготовительный: определение цели и задач проекта, сбор информационного материала, создание условий для организации работы в «огороде на окне», составление плана мероприятий по организации детской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897936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136339"/>
            <a:ext cx="5760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2. Основной  (этап реализации проекта): проводятся запланированные мероприятия для реализации проекта (беседы, опыты, эксперименты, творческая деятельность, рассматривание иллюстраций, чтение). </a:t>
            </a:r>
          </a:p>
          <a:p>
            <a:r>
              <a:rPr lang="ru-RU" sz="2000" dirty="0"/>
              <a:t>3. Заключительный: подводятся итоги, подготавливается презентация, итоговая беседа, отчёт на сайте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1875314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Огород на подоконнике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3960440" cy="35547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132856"/>
            <a:ext cx="3850084" cy="3528392"/>
          </a:xfrm>
        </p:spPr>
      </p:pic>
    </p:spTree>
    <p:extLst>
      <p:ext uri="{BB962C8B-B14F-4D97-AF65-F5344CB8AC3E}">
        <p14:creationId xmlns:p14="http://schemas.microsoft.com/office/powerpoint/2010/main" val="348440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Огород на подоконнике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3870771" cy="33843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060848"/>
            <a:ext cx="3960440" cy="3312368"/>
          </a:xfrm>
        </p:spPr>
      </p:pic>
    </p:spTree>
    <p:extLst>
      <p:ext uri="{BB962C8B-B14F-4D97-AF65-F5344CB8AC3E}">
        <p14:creationId xmlns:p14="http://schemas.microsoft.com/office/powerpoint/2010/main" val="623802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Огород на подоконнике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4032448" cy="35547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2780929"/>
            <a:ext cx="3520440" cy="2376264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57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380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Проект  «Огород на подоконнике»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Огород на подоконнике</vt:lpstr>
      <vt:lpstr>Огород на подоконнике</vt:lpstr>
      <vt:lpstr>Огород на подоконнике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«Огород на подоконнике»</dc:title>
  <dc:creator>Windows User</dc:creator>
  <cp:lastModifiedBy>Windows User</cp:lastModifiedBy>
  <cp:revision>2</cp:revision>
  <dcterms:created xsi:type="dcterms:W3CDTF">2020-03-29T12:27:23Z</dcterms:created>
  <dcterms:modified xsi:type="dcterms:W3CDTF">2020-03-29T12:38:42Z</dcterms:modified>
</cp:coreProperties>
</file>