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73" r:id="rId2"/>
    <p:sldId id="267" r:id="rId3"/>
    <p:sldId id="268" r:id="rId4"/>
    <p:sldId id="272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8B3B6-C3F1-479A-B43C-EB02A2FDAFA0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AB80E-2988-4718-87AF-F82971AF04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640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630BF6-A5DE-4CAC-9C4C-1B341295285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726FD74-6B66-45A8-9BFC-931D41A02D1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Заповеди ислама о семье и семейной жизни.</a:t>
            </a:r>
            <a:endParaRPr lang="ru-RU" b="1" dirty="0"/>
          </a:p>
        </p:txBody>
      </p:sp>
      <p:pic>
        <p:nvPicPr>
          <p:cNvPr id="4" name="Picture 2" descr="C:\Users\Y\Desktop\10247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9712" y="1484784"/>
            <a:ext cx="6048672" cy="5112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992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effectLst/>
              </a:rPr>
              <a:t>Заповеди православной семьи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524000"/>
            <a:ext cx="3929640" cy="466344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1.Люби свою семью и делай её лучше.</a:t>
            </a:r>
          </a:p>
          <a:p>
            <a:r>
              <a:rPr lang="ru-RU" dirty="0"/>
              <a:t>2.Будь внимательным и чутким, всегда готовым прийти на помощь членам своей семьи.</a:t>
            </a:r>
          </a:p>
          <a:p>
            <a:r>
              <a:rPr lang="ru-RU" dirty="0"/>
              <a:t>3.Доброе дело – дороже богатства.</a:t>
            </a:r>
          </a:p>
          <a:p>
            <a:r>
              <a:rPr lang="ru-RU" dirty="0"/>
              <a:t>4.Свято храни честь своей семьи.</a:t>
            </a:r>
          </a:p>
          <a:p>
            <a:r>
              <a:rPr lang="ru-RU" dirty="0"/>
              <a:t>5. Почитай родителей.</a:t>
            </a:r>
          </a:p>
          <a:p>
            <a:endParaRPr lang="ru-RU" dirty="0"/>
          </a:p>
        </p:txBody>
      </p:sp>
      <p:pic>
        <p:nvPicPr>
          <p:cNvPr id="5" name="Picture 4" descr="C:\Users\владелец\Desktop\ОРКиСЭ\православная семья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724569"/>
            <a:ext cx="3657600" cy="426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74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Заповеди буддийской семьи.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1.Люби свою семью.</a:t>
            </a:r>
          </a:p>
          <a:p>
            <a:r>
              <a:rPr lang="ru-RU" dirty="0"/>
              <a:t>2.Будь добрым и помогай другим.</a:t>
            </a:r>
          </a:p>
          <a:p>
            <a:r>
              <a:rPr lang="ru-RU" dirty="0"/>
              <a:t>3.Почитай своих родителей.</a:t>
            </a:r>
          </a:p>
          <a:p>
            <a:r>
              <a:rPr lang="ru-RU" dirty="0" smtClean="0"/>
              <a:t>4.Проявляй уважение </a:t>
            </a:r>
            <a:r>
              <a:rPr lang="ru-RU" dirty="0"/>
              <a:t>и терпение.</a:t>
            </a:r>
          </a:p>
          <a:p>
            <a:r>
              <a:rPr lang="ru-RU" dirty="0" smtClean="0"/>
              <a:t>5.Приобщай </a:t>
            </a:r>
            <a:r>
              <a:rPr lang="ru-RU" dirty="0"/>
              <a:t>детей к буддийским традициям.</a:t>
            </a:r>
          </a:p>
        </p:txBody>
      </p:sp>
      <p:pic>
        <p:nvPicPr>
          <p:cNvPr id="5" name="Picture 5" descr="C:\Users\КИРА\Desktop\буддийская семь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3945632" cy="391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55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Заповеди иудейской семьи.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dirty="0" smtClean="0"/>
              <a:t>1.Почитайте </a:t>
            </a:r>
            <a:r>
              <a:rPr lang="ru-RU" sz="3600" dirty="0"/>
              <a:t>отца и мать;</a:t>
            </a:r>
          </a:p>
          <a:p>
            <a:r>
              <a:rPr lang="ru-RU" sz="3600" dirty="0"/>
              <a:t>2.Любите свою семью;</a:t>
            </a:r>
          </a:p>
          <a:p>
            <a:r>
              <a:rPr lang="ru-RU" sz="3600" dirty="0"/>
              <a:t>3.Живите в мире и согласии;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4744"/>
            <a:ext cx="3744416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4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«Люди, любите друг друга</a:t>
            </a:r>
            <a:r>
              <a:rPr lang="ru-RU" dirty="0" smtClean="0">
                <a:effectLst/>
              </a:rPr>
              <a:t>!»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379" y="1196752"/>
            <a:ext cx="3657600" cy="2432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80055"/>
            <a:ext cx="338437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&amp;YAcy;&amp;ncy;&amp;vcy;&amp;acy;&amp;rcy;&amp;softcy; 2013 &amp;Acy;&amp;ncy;&amp;icy;&amp;tcy;&amp;icy;&amp;fcy;&amp;rcy;&amp;icy;&amp;zcy;: &amp;scy;&amp;vcy;&amp;ocy;&amp;bcy;&amp;ocy;&amp;dcy;&amp;acy; &amp;zcy;&amp;acy;&amp;bcy;&amp;acy;&amp;ncy;&amp;iecy;&amp;ncy;&amp;ycy;&amp;m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9632" y="3861048"/>
            <a:ext cx="3729293" cy="2571756"/>
          </a:xfrm>
          <a:prstGeom prst="rect">
            <a:avLst/>
          </a:prstGeom>
          <a:noFill/>
        </p:spPr>
      </p:pic>
      <p:pic>
        <p:nvPicPr>
          <p:cNvPr id="10" name="Picture 8" descr="26196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065" y="1268760"/>
            <a:ext cx="36576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77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291</TotalTime>
  <Words>105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Заповеди ислама о семье и семейной жизни.</vt:lpstr>
      <vt:lpstr>Заповеди православной семьи</vt:lpstr>
      <vt:lpstr>Заповеди буддийской семьи. </vt:lpstr>
      <vt:lpstr>Заповеди иудейской семьи. </vt:lpstr>
      <vt:lpstr>«Люди, любите друг друга!»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user</cp:lastModifiedBy>
  <cp:revision>11</cp:revision>
  <dcterms:created xsi:type="dcterms:W3CDTF">2017-03-12T09:04:14Z</dcterms:created>
  <dcterms:modified xsi:type="dcterms:W3CDTF">2017-03-16T03:26:07Z</dcterms:modified>
</cp:coreProperties>
</file>