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8" r:id="rId3"/>
    <p:sldId id="256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049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9A78D-4257-4B8A-ADF9-61552BAD9C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A2972-C5DD-4D63-ACE6-C2298290A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A2972-C5DD-4D63-ACE6-C2298290AB4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668D7A-2B06-423D-ACB8-1AEC28197D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D9C7544-6004-4A81-B18C-24980B14BB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C68A38-D98D-441E-AD8B-DAE834A57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F0C815-A530-4A57-A525-7DBB75437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C9AB05-4B1E-4608-BBAB-9233B6872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83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316EB3-924C-421D-9854-E5347BE56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A63108-174D-476F-957E-BBC17D1A80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64F052-BFD2-4486-8347-8F3ECB7AB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702717-AFA8-4D12-AD27-6C8791B86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0D99F9-AFEB-44BB-A5FA-F171A4080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765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E90F5DE-F152-4C49-B44C-BA9DF57CFF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D658A3-8459-4B81-8C08-B6F3B72283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1FC253-1E88-47E0-B79E-51D94DEA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E6F659-F5E2-4358-AFC1-F2A633EE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E61DDC-93D7-4023-A072-5472FADED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024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C4E4AC-B54E-4DB0-AC0E-FAE849067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8D8E7C-4EBD-4DE1-BFE5-2B7E7DCF3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844462-53B1-48BD-98BB-AE2E34324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E86714-C7AA-4430-9698-902A44770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7C4495-9C68-4195-B1C6-B211C6393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3944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1B554-6717-4FF1-8787-55B7FE34E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F61ED4-77FE-457D-B51B-A9FD99A65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728F6F-A646-4977-917D-44F121952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38E3AE-6A5F-4EF2-9794-9643671EF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0B610D-FB07-43FD-93F3-5A3A150D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05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3F1D78-B252-4906-A845-C702E2965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E77A2E-9474-402E-8844-37E32BDC4B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DA87162-6578-4737-B605-CF7A9E8C8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C7C9A6-F36D-44F0-96DC-7F01E102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377434-B685-4811-8C82-2D0EE772A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E40875-D6D4-427C-A1BD-3144C4E91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443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6D4A61-6282-48BD-A972-DCC161281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F40FA5-D5AB-46AF-BCFE-9C200D54D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B2D926B-947C-42CF-84A7-B927B5194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B11E674-6FAA-480B-8013-161F89153B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4BCCD9-77B5-4AC7-A45A-56C6179D8E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DA6252D-4B67-44FA-B3FB-04707D22E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EE7B840-2E87-4B8D-895F-BF307D993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505485-CCC4-47AC-A3BB-B5B103F8F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224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F6AF6-01F7-4007-9086-38FECF25D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4A71B8F-7611-4605-A540-B1A67B7CA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7FF804E-4DE8-4C1A-B3C0-6A4D37982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9EBD161-E167-4E7B-B644-7FADFA448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98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CFA0AB7-2557-472C-806D-6198A08B6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2FADC35-4AEB-4436-8162-A4AD48043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CDDF7CE-B64C-4DEA-BA02-2A7D4C21F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29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83BB7-6416-45A4-9263-C8A60C94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88A9FA-35A8-48D4-B96A-3032525C1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C717438-B778-4638-93D5-51A71D3DE2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058D1F-F2F7-457E-90F7-38C2BABBF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B31A96-7554-42A4-913A-C4C60AAF2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8AA47C-A862-42C7-B959-73D1B6EC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474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28CD6-E7E6-4A6E-AEB9-B36C32413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BB68F43-8425-4A0D-94CB-98F8A6EF7A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314E85-91BB-4B3D-B83B-D7CAA1D44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3E2CDB-F54C-4C3E-8D07-05DBCE89C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715821-BA84-4BCE-A1DE-27EA2C5F7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511C1A-AD4E-443B-80B6-F9F8BB7C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2417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9F0518-EFC4-443D-A33E-3BE7B8D5A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F97A73-1C53-4C24-9A23-2E61400FA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07BA4C-2024-4BCD-9FC2-305157AFA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FAED9-EB5B-44F5-BE8D-12C0272AD5A8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5A3F6E-B030-41D8-8AEA-C14CC1D35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74B8C3-3872-4DD2-9584-E34FCB72C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CF996-F211-4F78-BF74-F10CD76047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15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pl/zima-las-%C5%9Bnieg-mr%C3%B3z-krajobraz-881844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CE7C05F-54AB-4BFB-9900-039F4FA696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72009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E17995-BC6B-4958-9B1C-72812AF80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978" y="220217"/>
            <a:ext cx="10951230" cy="6391598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40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ГБОУ Инженерно –техническая школа. им. П.Р.Поповича.</a:t>
            </a:r>
            <a:br>
              <a:rPr lang="ru-RU" sz="40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40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Ленинградский проспект.78к4</a:t>
            </a:r>
            <a:br>
              <a:rPr lang="ru-RU" sz="40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           </a:t>
            </a:r>
            <a:r>
              <a:rPr lang="ru-RU" sz="6000" b="1" i="1" dirty="0">
                <a:solidFill>
                  <a:srgbClr val="FF0000"/>
                </a:solidFill>
                <a:latin typeface="Cambria" pitchFamily="18" charset="0"/>
              </a:rPr>
              <a:t>«Зимние игры и забавы»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Средняя группа</a:t>
            </a:r>
            <a:r>
              <a:rPr lang="ru-RU" dirty="0"/>
              <a:t>    </a:t>
            </a:r>
            <a:br>
              <a:rPr lang="ru-RU" dirty="0"/>
            </a:br>
            <a:br>
              <a:rPr lang="ru-RU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Воспитатель Яфизова А.Г.</a:t>
            </a:r>
            <a:br>
              <a:rPr lang="ru-RU" sz="3600" dirty="0">
                <a:solidFill>
                  <a:schemeClr val="bg2">
                    <a:lumMod val="25000"/>
                  </a:schemeClr>
                </a:solidFill>
              </a:rPr>
            </a:br>
            <a:br>
              <a:rPr lang="ru-RU" sz="3600" i="1" dirty="0">
                <a:solidFill>
                  <a:schemeClr val="accent3">
                    <a:lumMod val="50000"/>
                  </a:schemeClr>
                </a:solidFill>
              </a:rPr>
            </a:br>
            <a:br>
              <a:rPr lang="ru-RU" sz="3600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i="1" dirty="0">
                <a:solidFill>
                  <a:schemeClr val="accent3">
                    <a:lumMod val="50000"/>
                  </a:schemeClr>
                </a:solidFill>
              </a:rPr>
              <a:t>Февраль 2018г.</a:t>
            </a:r>
            <a:br>
              <a:rPr lang="ru-RU" i="1" dirty="0"/>
            </a:br>
            <a:br>
              <a:rPr lang="ru-RU" i="1" dirty="0"/>
            </a:br>
            <a:br>
              <a:rPr lang="ru-RU" i="1" dirty="0"/>
            </a:br>
            <a:br>
              <a:rPr lang="ru-RU" i="1" dirty="0"/>
            </a:br>
            <a:br>
              <a:rPr lang="ru-RU" i="1" dirty="0"/>
            </a:br>
            <a:br>
              <a:rPr lang="ru-RU" i="1" dirty="0"/>
            </a:br>
            <a:br>
              <a:rPr lang="ru-RU" i="1" dirty="0"/>
            </a:br>
            <a:r>
              <a:rPr lang="ru-RU" i="1" dirty="0"/>
              <a:t>Январь 2018г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751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F1B1A5-6510-4825-A796-E79F82BECF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80154"/>
            <a:ext cx="12191999" cy="6881313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31FC75-2C67-4806-A76E-A2852FB0C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93461"/>
            <a:ext cx="11081085" cy="5602538"/>
          </a:xfrm>
        </p:spPr>
        <p:txBody>
          <a:bodyPr>
            <a:normAutofit fontScale="90000"/>
          </a:bodyPr>
          <a:lstStyle/>
          <a:p>
            <a:r>
              <a:rPr lang="ru-RU" sz="5300" dirty="0">
                <a:solidFill>
                  <a:srgbClr val="C00000"/>
                </a:solidFill>
                <a:latin typeface="Book Antiqua" panose="02040602050305030304" pitchFamily="18" charset="0"/>
              </a:rPr>
              <a:t>Цель: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  <a:t>закреплять знания о зимних явлениях природы, зимних играх, забавах.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</a:br>
            <a:br>
              <a:rPr lang="ru-RU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Book Antiqua" panose="02040602050305030304" pitchFamily="18" charset="0"/>
              </a:rPr>
              <a:t>Задачи:</a:t>
            </a:r>
            <a:br>
              <a:rPr lang="ru-RU" sz="4000" dirty="0">
                <a:solidFill>
                  <a:srgbClr val="FF0000"/>
                </a:solidFill>
                <a:latin typeface="Book Antiqua" panose="02040602050305030304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r>
              <a:rPr lang="ru-RU" sz="3200" dirty="0">
                <a:solidFill>
                  <a:srgbClr val="FF0000"/>
                </a:solidFill>
                <a:latin typeface="Book Antiqua" panose="02040602050305030304" pitchFamily="18" charset="0"/>
              </a:rPr>
              <a:t>способствовать развитию творчества детей, их фантазии.</a:t>
            </a:r>
            <a:br>
              <a:rPr lang="ru-RU" sz="3200" dirty="0">
                <a:solidFill>
                  <a:srgbClr val="FF0000"/>
                </a:solidFill>
                <a:latin typeface="Book Antiqua" panose="02040602050305030304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Book Antiqua" panose="02040602050305030304" pitchFamily="18" charset="0"/>
              </a:rPr>
              <a:t>расширять кругозор,   обогащать активный и пассивный словарь детей</a:t>
            </a:r>
            <a:br>
              <a:rPr lang="ru-RU" sz="3200" dirty="0">
                <a:solidFill>
                  <a:srgbClr val="FF0000"/>
                </a:solidFill>
                <a:latin typeface="Book Antiqua" panose="02040602050305030304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Book Antiqua" panose="02040602050305030304" pitchFamily="18" charset="0"/>
              </a:rPr>
              <a:t>вызвать положительные эмоции и создать радостное настроение </a:t>
            </a:r>
            <a:br>
              <a:rPr lang="ru-RU" sz="4000" dirty="0">
                <a:solidFill>
                  <a:srgbClr val="FF0000"/>
                </a:solidFill>
                <a:latin typeface="Book Antiqua" panose="02040602050305030304" pitchFamily="18" charset="0"/>
              </a:rPr>
            </a:br>
            <a:br>
              <a:rPr lang="ru-RU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5D140D-CC08-47FB-B716-C02E8D9F1D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557" y="-1039"/>
            <a:ext cx="12515557" cy="685903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DE820-B4F4-461F-9F30-DF80F2ADD8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0" y="196948"/>
            <a:ext cx="9144000" cy="998806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Ц</a:t>
            </a:r>
            <a:r>
              <a:rPr lang="ru-RU" b="1" dirty="0">
                <a:solidFill>
                  <a:srgbClr val="00B0F0"/>
                </a:solidFill>
              </a:rPr>
              <a:t>в</a:t>
            </a:r>
            <a:r>
              <a:rPr lang="ru-RU" b="1" dirty="0"/>
              <a:t>е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т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н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ы</a:t>
            </a:r>
            <a:r>
              <a:rPr lang="ru-RU" b="1" dirty="0">
                <a:solidFill>
                  <a:srgbClr val="FFFF00"/>
                </a:solidFill>
              </a:rPr>
              <a:t>е</a:t>
            </a:r>
            <a:r>
              <a:rPr lang="ru-RU" b="1" dirty="0"/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б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</a:t>
            </a:r>
            <a:r>
              <a:rPr lang="ru-RU" b="1" dirty="0">
                <a:solidFill>
                  <a:srgbClr val="FF0000"/>
                </a:solidFill>
              </a:rPr>
              <a:t>с</a:t>
            </a:r>
            <a:r>
              <a:rPr lang="ru-RU" b="1" dirty="0">
                <a:solidFill>
                  <a:srgbClr val="C00000"/>
                </a:solidFill>
              </a:rPr>
              <a:t>ы</a:t>
            </a:r>
            <a:r>
              <a:rPr lang="ru-RU" b="1" dirty="0"/>
              <a:t> </a:t>
            </a:r>
            <a:r>
              <a:rPr lang="ru-R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из льдинок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E2A733-B8EE-423A-959D-6ECB98433B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06240" y="4272598"/>
            <a:ext cx="2321169" cy="4682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BOSS\Desktop\Средняя группа\Новая папка (2)\зим. забавы\2018-02-05 11-30-02.JPG"/>
          <p:cNvPicPr>
            <a:picLocks noChangeAspect="1" noChangeArrowheads="1"/>
          </p:cNvPicPr>
          <p:nvPr/>
        </p:nvPicPr>
        <p:blipFill>
          <a:blip r:embed="rId3" cstate="print"/>
          <a:srcRect l="10749" t="1060" r="6481"/>
          <a:stretch>
            <a:fillRect/>
          </a:stretch>
        </p:blipFill>
        <p:spPr bwMode="auto">
          <a:xfrm>
            <a:off x="3907535" y="2590800"/>
            <a:ext cx="3252919" cy="2333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C:\Users\BOSS\Desktop\Средняя группа\Новая папка (2)\зим. забавы\2018-02-06 08-08-03.JPG"/>
          <p:cNvPicPr>
            <a:picLocks noChangeAspect="1" noChangeArrowheads="1"/>
          </p:cNvPicPr>
          <p:nvPr/>
        </p:nvPicPr>
        <p:blipFill>
          <a:blip r:embed="rId4" cstate="print"/>
          <a:srcRect l="19740" t="3125" r="9453"/>
          <a:stretch>
            <a:fillRect/>
          </a:stretch>
        </p:blipFill>
        <p:spPr bwMode="auto">
          <a:xfrm>
            <a:off x="7440257" y="3627355"/>
            <a:ext cx="1971029" cy="29000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BOSS\Desktop\Средняя группа\Новая папка (2)\зим. забавы\2018-02-08 11-35-04.JPG"/>
          <p:cNvPicPr>
            <a:picLocks noChangeAspect="1" noChangeArrowheads="1"/>
          </p:cNvPicPr>
          <p:nvPr/>
        </p:nvPicPr>
        <p:blipFill>
          <a:blip r:embed="rId5" cstate="print"/>
          <a:srcRect l="7132" r="9365" b="24560"/>
          <a:stretch>
            <a:fillRect/>
          </a:stretch>
        </p:blipFill>
        <p:spPr bwMode="auto">
          <a:xfrm>
            <a:off x="353568" y="1580271"/>
            <a:ext cx="3103915" cy="1914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BOSS\Desktop\Средняя группа\Новая папка (2)\зим. забавы\2018-02-08 11-34-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42209" y="3686204"/>
            <a:ext cx="1784909" cy="2974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BOSS\Desktop\Средняя группа\Новая папка (2)\зим. забавы\2018-02-08 11-34-24.JPG"/>
          <p:cNvPicPr>
            <a:picLocks noChangeAspect="1" noChangeArrowheads="1"/>
          </p:cNvPicPr>
          <p:nvPr/>
        </p:nvPicPr>
        <p:blipFill>
          <a:blip r:embed="rId7" cstate="print"/>
          <a:srcRect l="17925" t="3088" r="15180"/>
          <a:stretch>
            <a:fillRect/>
          </a:stretch>
        </p:blipFill>
        <p:spPr bwMode="auto">
          <a:xfrm>
            <a:off x="7441809" y="1491176"/>
            <a:ext cx="3080825" cy="1846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65403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5D140D-CC08-47FB-B716-C02E8D9F1D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" y="0"/>
            <a:ext cx="12190156" cy="6859039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DE820-B4F4-461F-9F30-DF80F2ADD8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526" y="225084"/>
            <a:ext cx="9144000" cy="1842867"/>
          </a:xfrm>
          <a:ln>
            <a:solidFill>
              <a:srgbClr val="7030A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 </a:t>
            </a: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Спортивный досуг </a:t>
            </a:r>
            <a:b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</a:br>
            <a:r>
              <a:rPr lang="ru-RU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«Нам морозы не беда, не страшны нам холода!»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E2A733-B8EE-423A-959D-6ECB98433B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4542" y="4346917"/>
            <a:ext cx="2672861" cy="9108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C:\Users\BOSS\Desktop\Средняя группа\Новая папка (2)\зим. забавы\IMG-20180207-WA00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738" y="2419643"/>
            <a:ext cx="2825951" cy="3882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BOSS\Desktop\Средняя группа\Новая папка (2)\зим. забавы\IMG-20180207-WA0025.jpg"/>
          <p:cNvPicPr>
            <a:picLocks noChangeAspect="1" noChangeArrowheads="1"/>
          </p:cNvPicPr>
          <p:nvPr/>
        </p:nvPicPr>
        <p:blipFill>
          <a:blip r:embed="rId4" cstate="print"/>
          <a:srcRect b="41965"/>
          <a:stretch>
            <a:fillRect/>
          </a:stretch>
        </p:blipFill>
        <p:spPr bwMode="auto">
          <a:xfrm>
            <a:off x="4262510" y="3277774"/>
            <a:ext cx="3472343" cy="2686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C:\Users\BOSS\Desktop\Средняя группа\Новая папка (2)\зим. забавы\IMG-20180207-WA0034.jpg"/>
          <p:cNvPicPr>
            <a:picLocks noChangeAspect="1" noChangeArrowheads="1"/>
          </p:cNvPicPr>
          <p:nvPr/>
        </p:nvPicPr>
        <p:blipFill>
          <a:blip r:embed="rId5" cstate="print"/>
          <a:srcRect r="17333" b="5948"/>
          <a:stretch>
            <a:fillRect/>
          </a:stretch>
        </p:blipFill>
        <p:spPr bwMode="auto">
          <a:xfrm>
            <a:off x="8074856" y="2342823"/>
            <a:ext cx="2715066" cy="3917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82840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10</Words>
  <Application>Microsoft Office PowerPoint</Application>
  <PresentationFormat>Широкоэкранный</PresentationFormat>
  <Paragraphs>5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Book Antiqua</vt:lpstr>
      <vt:lpstr>Calibri</vt:lpstr>
      <vt:lpstr>Calibri Light</vt:lpstr>
      <vt:lpstr>Cambria</vt:lpstr>
      <vt:lpstr>Тема Office</vt:lpstr>
      <vt:lpstr>         ГБОУ Инженерно –техническая школа. им. П.Р.Поповича.  Ленинградский проспект.78к4             «Зимние игры и забавы»   Средняя группа      Воспитатель Яфизова А.Г.   Февраль 2018г.       Январь 2018г</vt:lpstr>
      <vt:lpstr>Цель: закреплять знания о зимних явлениях природы, зимних играх, забавах.  Задачи:  способствовать развитию творчества детей, их фантазии. расширять кругозор,   обогащать активный и пассивный словарь детей вызвать положительные эмоции и создать радостное настроение   </vt:lpstr>
      <vt:lpstr>Цветные бусы из льдинок</vt:lpstr>
      <vt:lpstr> Спортивный досуг  «Нам морозы не беда, не страшны нам холода!»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Айгуль Яфизова</dc:creator>
  <cp:lastModifiedBy>Гей Аченко</cp:lastModifiedBy>
  <cp:revision>73</cp:revision>
  <dcterms:created xsi:type="dcterms:W3CDTF">2018-02-04T18:25:37Z</dcterms:created>
  <dcterms:modified xsi:type="dcterms:W3CDTF">2020-03-30T16:26:34Z</dcterms:modified>
</cp:coreProperties>
</file>