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3" r:id="rId3"/>
    <p:sldId id="267" r:id="rId4"/>
    <p:sldId id="266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049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9A78D-4257-4B8A-ADF9-61552BAD9C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A2972-C5DD-4D63-ACE6-C2298290A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A2972-C5DD-4D63-ACE6-C2298290AB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68D7A-2B06-423D-ACB8-1AEC28197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9C7544-6004-4A81-B18C-24980B14B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C68A38-D98D-441E-AD8B-DAE834A57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F0C815-A530-4A57-A525-7DBB75437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C9AB05-4B1E-4608-BBAB-9233B6872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83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316EB3-924C-421D-9854-E5347BE56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A63108-174D-476F-957E-BBC17D1A80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64F052-BFD2-4486-8347-8F3ECB7AB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702717-AFA8-4D12-AD27-6C8791B86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0D99F9-AFEB-44BB-A5FA-F171A4080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76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E90F5DE-F152-4C49-B44C-BA9DF57CFF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D658A3-8459-4B81-8C08-B6F3B72283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1FC253-1E88-47E0-B79E-51D94DE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E6F659-F5E2-4358-AFC1-F2A633EE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E61DDC-93D7-4023-A072-5472FADED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024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4E4AC-B54E-4DB0-AC0E-FAE849067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8D8E7C-4EBD-4DE1-BFE5-2B7E7DCF3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844462-53B1-48BD-98BB-AE2E3432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E86714-C7AA-4430-9698-902A44770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7C4495-9C68-4195-B1C6-B211C6393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94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1B554-6717-4FF1-8787-55B7FE34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F61ED4-77FE-457D-B51B-A9FD99A65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728F6F-A646-4977-917D-44F121952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38E3AE-6A5F-4EF2-9794-9643671E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0B610D-FB07-43FD-93F3-5A3A150D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05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3F1D78-B252-4906-A845-C702E2965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E77A2E-9474-402E-8844-37E32BDC4B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A87162-6578-4737-B605-CF7A9E8C8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C7C9A6-F36D-44F0-96DC-7F01E102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377434-B685-4811-8C82-2D0EE772A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E40875-D6D4-427C-A1BD-3144C4E91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44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D4A61-6282-48BD-A972-DCC161281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F40FA5-D5AB-46AF-BCFE-9C200D54D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2D926B-947C-42CF-84A7-B927B5194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B11E674-6FAA-480B-8013-161F89153B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4BCCD9-77B5-4AC7-A45A-56C6179D8E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A6252D-4B67-44FA-B3FB-04707D22E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EE7B840-2E87-4B8D-895F-BF307D993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505485-CCC4-47AC-A3BB-B5B103F8F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2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F6AF6-01F7-4007-9086-38FECF25D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4A71B8F-7611-4605-A540-B1A67B7C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7FF804E-4DE8-4C1A-B3C0-6A4D37982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9EBD161-E167-4E7B-B644-7FADFA448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98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CFA0AB7-2557-472C-806D-6198A08B6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2FADC35-4AEB-4436-8162-A4AD48043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DDF7CE-B64C-4DEA-BA02-2A7D4C21F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29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83BB7-6416-45A4-9263-C8A60C94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88A9FA-35A8-48D4-B96A-3032525C1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C717438-B778-4638-93D5-51A71D3DE2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058D1F-F2F7-457E-90F7-38C2BABBF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B31A96-7554-42A4-913A-C4C60AAF2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8AA47C-A862-42C7-B959-73D1B6EC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47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28CD6-E7E6-4A6E-AEB9-B36C32413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B68F43-8425-4A0D-94CB-98F8A6EF7A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314E85-91BB-4B3D-B83B-D7CAA1D44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3E2CDB-F54C-4C3E-8D07-05DBCE89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715821-BA84-4BCE-A1DE-27EA2C5F7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511C1A-AD4E-443B-80B6-F9F8BB7C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41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F0518-EFC4-443D-A33E-3BE7B8D5A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F97A73-1C53-4C24-9A23-2E61400FA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07BA4C-2024-4BCD-9FC2-305157AFA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5A3F6E-B030-41D8-8AEA-C14CC1D35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74B8C3-3872-4DD2-9584-E34FCB72C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15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pl/zima-las-%C5%9Bnieg-mr%C3%B3z-krajobraz-881844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aduzhniestranici.blogspot.ru/2010/12/blog-post_11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aduzhniestranici.blogspot.ru/2010/12/blog-post_11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CE7C05F-54AB-4BFB-9900-039F4FA69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72009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E17995-BC6B-4958-9B1C-72812AF8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978" y="220217"/>
            <a:ext cx="10951230" cy="6391598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ГБОУ Инженерно –техническая школа. им. П.Р.Поповича.</a:t>
            </a:r>
            <a:b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Ленинградский проспект.78к4</a:t>
            </a:r>
            <a:b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           </a:t>
            </a:r>
            <a:r>
              <a:rPr lang="ru-RU" sz="6000" b="1" i="1" dirty="0">
                <a:solidFill>
                  <a:srgbClr val="FF0000"/>
                </a:solidFill>
                <a:latin typeface="Cambria" pitchFamily="18" charset="0"/>
              </a:rPr>
              <a:t>«Зимние игры и забавы»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Средняя группа</a:t>
            </a:r>
            <a:r>
              <a:rPr lang="ru-RU" dirty="0"/>
              <a:t>    </a:t>
            </a:r>
            <a:br>
              <a:rPr lang="ru-RU" dirty="0"/>
            </a:br>
            <a:br>
              <a:rPr lang="ru-RU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Воспитатель Яфизова А.Г.</a:t>
            </a:r>
            <a:br>
              <a:rPr lang="ru-RU" sz="3600" dirty="0">
                <a:solidFill>
                  <a:schemeClr val="bg2">
                    <a:lumMod val="25000"/>
                  </a:schemeClr>
                </a:solidFill>
              </a:rPr>
            </a:br>
            <a:br>
              <a:rPr lang="ru-RU" sz="3600" i="1" dirty="0">
                <a:solidFill>
                  <a:schemeClr val="accent3">
                    <a:lumMod val="50000"/>
                  </a:schemeClr>
                </a:solidFill>
              </a:rPr>
            </a:br>
            <a:br>
              <a:rPr lang="ru-RU" sz="36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i="1" dirty="0">
                <a:solidFill>
                  <a:schemeClr val="accent3">
                    <a:lumMod val="50000"/>
                  </a:schemeClr>
                </a:solidFill>
              </a:rPr>
              <a:t>Февраль 2018г.</a:t>
            </a: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r>
              <a:rPr lang="ru-RU" i="1" dirty="0"/>
              <a:t>Январь 2018г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751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5D140D-CC08-47FB-B716-C02E8D9F1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156" cy="685903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DE820-B4F4-461F-9F30-DF80F2ADD8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9594" y="0"/>
            <a:ext cx="9144000" cy="156151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Кто обедал на рябине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E2A733-B8EE-423A-959D-6ECB98433B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2990" y="4403187"/>
            <a:ext cx="3024555" cy="19694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BOSS\Desktop\Средняя группа\Новая папка (2)\зим. забавы\2018-02-08 09-52-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7618" y="1819656"/>
            <a:ext cx="5894363" cy="3536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482" y="3954432"/>
            <a:ext cx="4499311" cy="2699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79772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D3E188-34A4-47E6-B9B0-02A18F46CD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0"/>
            <a:ext cx="12192000" cy="7048897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1DE282-609E-4E9B-B34E-9CDEEDFA5A0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rushType-SemiBold" pitchFamily="2" charset="0"/>
              </a:rPr>
              <a:t>Зимние постройки</a:t>
            </a:r>
          </a:p>
        </p:txBody>
      </p:sp>
      <p:pic>
        <p:nvPicPr>
          <p:cNvPr id="1026" name="Picture 2" descr="C:\Users\BOSS\YandexDisk\Фотокамера\2018-02-12 11-39-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353" y="1870299"/>
            <a:ext cx="5233182" cy="31399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BOSS\YandexDisk\Фотокамера\2018-02-12 11-39-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3107" y="2852928"/>
            <a:ext cx="5002236" cy="30013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4455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5D140D-CC08-47FB-B716-C02E8D9F1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156" cy="685903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DE820-B4F4-461F-9F30-DF80F2ADD8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526" y="222031"/>
            <a:ext cx="9144000" cy="1550498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800" b="1" dirty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Мы хлопаем в ладошки. Пусть попляшут ножки!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E2A733-B8EE-423A-959D-6ECB98433B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4628" y="3240505"/>
            <a:ext cx="3022235" cy="26309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0B20D5-9296-4C62-931B-DB1C6CC9CA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96" y="1864895"/>
            <a:ext cx="3004887" cy="40065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85FD2B7-08F2-4C15-8997-75EA0765EA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751" y="1994560"/>
            <a:ext cx="3450055" cy="46000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3116808-F2F6-4BAD-AF94-0A580BDE236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" t="1899" r="-3156" b="24297"/>
          <a:stretch/>
        </p:blipFill>
        <p:spPr>
          <a:xfrm>
            <a:off x="8027373" y="1864895"/>
            <a:ext cx="3495174" cy="40065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18284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D3E188-34A4-47E6-B9B0-02A18F46CD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-190897"/>
            <a:ext cx="12192000" cy="7048897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1DE282-609E-4E9B-B34E-9CDEEDFA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843" y="365125"/>
            <a:ext cx="10762957" cy="3728573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A79EFE-013D-4D90-9ED4-2882B6DABA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9" y="198348"/>
            <a:ext cx="3528595" cy="2646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103344B-576F-4306-AD7C-16BCECE489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47" y="941886"/>
            <a:ext cx="4030190" cy="3022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17E564-E9B8-4F85-ADCD-B1F145B03F7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9" b="19275"/>
          <a:stretch/>
        </p:blipFill>
        <p:spPr>
          <a:xfrm>
            <a:off x="8483291" y="104523"/>
            <a:ext cx="3395110" cy="2879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4551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16</Words>
  <Application>Microsoft Office PowerPoint</Application>
  <PresentationFormat>Широкоэкранный</PresentationFormat>
  <Paragraphs>6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BrushType-SemiBold</vt:lpstr>
      <vt:lpstr>Calibri</vt:lpstr>
      <vt:lpstr>Calibri Light</vt:lpstr>
      <vt:lpstr>Cambria</vt:lpstr>
      <vt:lpstr>Тема Office</vt:lpstr>
      <vt:lpstr>         ГБОУ Инженерно –техническая школа. им. П.Р.Поповича.  Ленинградский проспект.78к4             «Зимние игры и забавы»   Средняя группа      Воспитатель Яфизова А.Г.   Февраль 2018г.       Январь 2018г</vt:lpstr>
      <vt:lpstr>Кто обедал на рябине</vt:lpstr>
      <vt:lpstr>Зимние постройки</vt:lpstr>
      <vt:lpstr>Мы хлопаем в ладошки. Пусть попляшут ножки!</vt:lpstr>
      <vt:lpstr>     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Айгуль Яфизова</dc:creator>
  <cp:lastModifiedBy>Гей Аченко</cp:lastModifiedBy>
  <cp:revision>76</cp:revision>
  <dcterms:created xsi:type="dcterms:W3CDTF">2018-02-04T18:25:37Z</dcterms:created>
  <dcterms:modified xsi:type="dcterms:W3CDTF">2020-03-30T16:34:36Z</dcterms:modified>
</cp:coreProperties>
</file>