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Урок английского языка в 6 классе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 учитель английского языка МБОУ ВСОШ №2, </a:t>
            </a:r>
            <a:r>
              <a:rPr lang="ru-RU" dirty="0" err="1" smtClean="0">
                <a:solidFill>
                  <a:schemeClr val="tx1"/>
                </a:solidFill>
              </a:rPr>
              <a:t>Гмызина</a:t>
            </a:r>
            <a:r>
              <a:rPr lang="ru-RU" dirty="0" smtClean="0">
                <a:solidFill>
                  <a:schemeClr val="tx1"/>
                </a:solidFill>
              </a:rPr>
              <a:t> Ю.В.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707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491" y="1752600"/>
            <a:ext cx="5831417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336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491" y="1752600"/>
            <a:ext cx="5831417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482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491" y="1752600"/>
            <a:ext cx="5831417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525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491" y="1752600"/>
            <a:ext cx="5831417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0528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491" y="1752600"/>
            <a:ext cx="5831417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499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3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800" dirty="0" smtClean="0"/>
          </a:p>
          <a:p>
            <a:pPr algn="ctr"/>
            <a:r>
              <a:rPr lang="en-US" sz="4800" dirty="0" smtClean="0"/>
              <a:t>An </a:t>
            </a:r>
            <a:r>
              <a:rPr lang="en-US" sz="4800" dirty="0"/>
              <a:t>apple a day keeps the doctor away.</a:t>
            </a:r>
            <a:endParaRPr lang="ru-RU" sz="4800" dirty="0"/>
          </a:p>
          <a:p>
            <a:pPr algn="ctr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8486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1737389"/>
              </p:ext>
            </p:extLst>
          </p:nvPr>
        </p:nvGraphicFramePr>
        <p:xfrm>
          <a:off x="755576" y="2636912"/>
          <a:ext cx="7560840" cy="2736305"/>
        </p:xfrm>
        <a:graphic>
          <a:graphicData uri="http://schemas.openxmlformats.org/drawingml/2006/table">
            <a:tbl>
              <a:tblPr firstRow="1" firstCol="1" bandRow="1"/>
              <a:tblGrid>
                <a:gridCol w="2269561"/>
                <a:gridCol w="2681283"/>
                <a:gridCol w="2609996"/>
              </a:tblGrid>
              <a:tr h="9113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Задания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Я могу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Я затрудняюсь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Пословица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2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Текст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Диалог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2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Проектное задание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5994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2646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848872" cy="6241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9022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96944" cy="5112568"/>
          </a:xfrm>
        </p:spPr>
        <p:txBody>
          <a:bodyPr>
            <a:noAutofit/>
          </a:bodyPr>
          <a:lstStyle/>
          <a:p>
            <a:endParaRPr lang="en-US" sz="2800" dirty="0" smtClean="0"/>
          </a:p>
          <a:p>
            <a:pPr marL="68580" indent="0">
              <a:buNone/>
            </a:pPr>
            <a:r>
              <a:rPr lang="en-US" sz="2800" dirty="0" smtClean="0"/>
              <a:t>                                                     Yes, I do.</a:t>
            </a:r>
            <a:endParaRPr lang="en-US" sz="2800" dirty="0"/>
          </a:p>
          <a:p>
            <a:r>
              <a:rPr lang="en-US" sz="2800" dirty="0" smtClean="0"/>
              <a:t>Do you like …  ?</a:t>
            </a:r>
          </a:p>
          <a:p>
            <a:pPr marL="68580" indent="0">
              <a:buNone/>
            </a:pPr>
            <a:r>
              <a:rPr lang="en-US" sz="2800" dirty="0" smtClean="0"/>
              <a:t>                                              No, I don’t. </a:t>
            </a:r>
          </a:p>
          <a:p>
            <a:pPr marL="68580" indent="0">
              <a:buNone/>
            </a:pPr>
            <a:endParaRPr lang="en-US" sz="2800" dirty="0"/>
          </a:p>
          <a:p>
            <a:pPr marL="6858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                Yes, please.</a:t>
            </a:r>
            <a:endParaRPr lang="en-US" sz="2800" dirty="0"/>
          </a:p>
          <a:p>
            <a:r>
              <a:rPr lang="en-US" sz="2800" dirty="0" smtClean="0"/>
              <a:t>Would you like … ?   </a:t>
            </a:r>
          </a:p>
          <a:p>
            <a:pPr marL="68580" indent="0">
              <a:buNone/>
            </a:pPr>
            <a:r>
              <a:rPr lang="en-US" sz="2800" dirty="0" smtClean="0"/>
              <a:t>                                               No, thank you.                   </a:t>
            </a:r>
            <a:endParaRPr lang="ru-RU" sz="28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3419872" y="2340450"/>
            <a:ext cx="158417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485266" y="2852936"/>
            <a:ext cx="1086734" cy="550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818705" y="4710596"/>
            <a:ext cx="1041327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875907" y="5236439"/>
            <a:ext cx="1128141" cy="4968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42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        </a:t>
            </a:r>
            <a:r>
              <a:rPr lang="en-US" sz="4000" b="1" dirty="0" smtClean="0"/>
              <a:t>Junk Food      Healthy Food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574885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003232" cy="244827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400" dirty="0"/>
              <a:t>1 строчка – одно существительное, выражающее главную тему урока.</a:t>
            </a:r>
          </a:p>
          <a:p>
            <a:pPr algn="ctr"/>
            <a:r>
              <a:rPr lang="ru-RU" sz="2400" dirty="0"/>
              <a:t>2 строчка –  2 слова по теме еда, которые вам нравятся больше всего.</a:t>
            </a:r>
          </a:p>
          <a:p>
            <a:pPr algn="ctr"/>
            <a:r>
              <a:rPr lang="ru-RU" sz="2400" dirty="0"/>
              <a:t>3 строчка -  1 предложение, 1 вопрос и 1 краткий ответ.</a:t>
            </a:r>
          </a:p>
          <a:p>
            <a:pPr algn="ctr"/>
            <a:r>
              <a:rPr lang="ru-RU" sz="2400" dirty="0"/>
              <a:t>4 строчка – Для чего нам пригодятся знания, которые вы сегодня приобрели?</a:t>
            </a:r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314273"/>
              </p:ext>
            </p:extLst>
          </p:nvPr>
        </p:nvGraphicFramePr>
        <p:xfrm>
          <a:off x="2267744" y="4293096"/>
          <a:ext cx="5040560" cy="22438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9406"/>
                <a:gridCol w="2161154"/>
              </a:tblGrid>
              <a:tr h="3162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 существительное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62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 слова по теме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27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 предложение, 1 вопрос и 1 краткий вопрос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8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Для чего нам нужны эти знания?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823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3600" dirty="0" smtClean="0"/>
          </a:p>
          <a:p>
            <a:pPr algn="ctr"/>
            <a:r>
              <a:rPr lang="en-US" sz="3600" dirty="0" smtClean="0"/>
              <a:t>Make up a list of words about food that your family and you eat.</a:t>
            </a:r>
            <a:endParaRPr lang="ru-RU" sz="3600" dirty="0" smtClean="0"/>
          </a:p>
          <a:p>
            <a:pPr algn="ctr"/>
            <a:r>
              <a:rPr lang="en-US" sz="3600" dirty="0" smtClean="0"/>
              <a:t>Make up sentences about healthy food that your family eats.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76298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kesya\Desktop\урок Ю.В\IMG_26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491" y="1752600"/>
            <a:ext cx="5831417" cy="437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0476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27</TotalTime>
  <Words>177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Главная</vt:lpstr>
      <vt:lpstr>Урок английского языка в 6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Homework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английского языка в 6 классе</dc:title>
  <dc:creator>kesya</dc:creator>
  <cp:lastModifiedBy>Юлечка</cp:lastModifiedBy>
  <cp:revision>3</cp:revision>
  <dcterms:created xsi:type="dcterms:W3CDTF">2017-03-23T05:43:23Z</dcterms:created>
  <dcterms:modified xsi:type="dcterms:W3CDTF">2020-03-30T10:12:46Z</dcterms:modified>
</cp:coreProperties>
</file>