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61" r:id="rId5"/>
    <p:sldId id="263" r:id="rId6"/>
    <p:sldId id="265" r:id="rId7"/>
    <p:sldId id="267" r:id="rId8"/>
    <p:sldId id="269" r:id="rId9"/>
    <p:sldId id="271" r:id="rId10"/>
    <p:sldId id="272" r:id="rId11"/>
    <p:sldId id="273" r:id="rId12"/>
    <p:sldId id="275" r:id="rId13"/>
    <p:sldId id="279" r:id="rId14"/>
    <p:sldId id="280" r:id="rId15"/>
    <p:sldId id="277" r:id="rId16"/>
    <p:sldId id="281" r:id="rId17"/>
    <p:sldId id="278" r:id="rId18"/>
    <p:sldId id="282" r:id="rId19"/>
    <p:sldId id="286" r:id="rId20"/>
    <p:sldId id="288" r:id="rId21"/>
    <p:sldId id="287" r:id="rId22"/>
    <p:sldId id="290" r:id="rId23"/>
    <p:sldId id="291" r:id="rId24"/>
    <p:sldId id="293" r:id="rId25"/>
    <p:sldId id="289" r:id="rId26"/>
    <p:sldId id="295" r:id="rId27"/>
    <p:sldId id="292" r:id="rId28"/>
    <p:sldId id="294" r:id="rId29"/>
    <p:sldId id="285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713" autoAdjust="0"/>
    <p:restoredTop sz="94660"/>
  </p:normalViewPr>
  <p:slideViewPr>
    <p:cSldViewPr>
      <p:cViewPr varScale="1">
        <p:scale>
          <a:sx n="62" d="100"/>
          <a:sy n="62" d="100"/>
        </p:scale>
        <p:origin x="-8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1857387"/>
          </a:xfrm>
        </p:spPr>
        <p:txBody>
          <a:bodyPr>
            <a:normAutofit/>
          </a:bodyPr>
          <a:lstStyle/>
          <a:p>
            <a:r>
              <a:rPr lang="ru-RU" b="1" dirty="0" smtClean="0"/>
              <a:t>КВН</a:t>
            </a:r>
            <a:br>
              <a:rPr lang="ru-RU" b="1" dirty="0" smtClean="0"/>
            </a:br>
            <a:r>
              <a:rPr lang="ru-RU" b="1" dirty="0" smtClean="0"/>
              <a:t> «Природный калейдоскоп»</a:t>
            </a:r>
            <a:endParaRPr lang="ru-RU" b="1" dirty="0"/>
          </a:p>
        </p:txBody>
      </p:sp>
      <p:pic>
        <p:nvPicPr>
          <p:cNvPr id="4" name="Рисунок 3" descr="Внешний вид соболя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2500306"/>
            <a:ext cx="3000396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Муравьи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786050" y="2214554"/>
            <a:ext cx="3321338" cy="2215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797436"/>
          </a:xfrm>
        </p:spPr>
        <p:txBody>
          <a:bodyPr>
            <a:normAutofit/>
          </a:bodyPr>
          <a:lstStyle/>
          <a:p>
            <a:r>
              <a:rPr lang="ru-RU" b="1" dirty="0" smtClean="0"/>
              <a:t>Этот зверь с двумя клыками,</a:t>
            </a:r>
            <a:br>
              <a:rPr lang="ru-RU" b="1" dirty="0" smtClean="0"/>
            </a:br>
            <a:r>
              <a:rPr lang="ru-RU" b="1" dirty="0" smtClean="0"/>
              <a:t>С очень мощными ногами</a:t>
            </a:r>
            <a:br>
              <a:rPr lang="ru-RU" b="1" dirty="0" smtClean="0"/>
            </a:br>
            <a:r>
              <a:rPr lang="ru-RU" b="1" dirty="0" smtClean="0"/>
              <a:t>И с лепёшкой на носу</a:t>
            </a:r>
            <a:br>
              <a:rPr lang="ru-RU" b="1" dirty="0" smtClean="0"/>
            </a:br>
            <a:r>
              <a:rPr lang="ru-RU" b="1" dirty="0" smtClean="0"/>
              <a:t>Роет землю он в лесу 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440378"/>
          </a:xfrm>
        </p:spPr>
        <p:txBody>
          <a:bodyPr>
            <a:normAutofit/>
          </a:bodyPr>
          <a:lstStyle/>
          <a:p>
            <a:r>
              <a:rPr lang="ru-RU" b="1" dirty="0" smtClean="0"/>
              <a:t>Есть на речках лесорубы</a:t>
            </a:r>
            <a:br>
              <a:rPr lang="ru-RU" b="1" dirty="0" smtClean="0"/>
            </a:br>
            <a:r>
              <a:rPr lang="ru-RU" b="1" dirty="0" smtClean="0"/>
              <a:t>В серебристо-бурых шубах.</a:t>
            </a:r>
            <a:br>
              <a:rPr lang="ru-RU" b="1" dirty="0" smtClean="0"/>
            </a:br>
            <a:r>
              <a:rPr lang="ru-RU" b="1" dirty="0" smtClean="0"/>
              <a:t>Из деревьев, веток, глины</a:t>
            </a:r>
            <a:br>
              <a:rPr lang="ru-RU" b="1" dirty="0" smtClean="0"/>
            </a:br>
            <a:r>
              <a:rPr lang="ru-RU" b="1" dirty="0" smtClean="0"/>
              <a:t>Строят прочные плотины 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 конкурс: </a:t>
            </a:r>
            <a:r>
              <a:rPr lang="ru-RU" b="1" dirty="0" smtClean="0"/>
              <a:t>Капитанов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Соедини картинку по цифрам</a:t>
            </a:r>
          </a:p>
          <a:p>
            <a:pPr algn="ctr">
              <a:buNone/>
            </a:pP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357554" y="2928934"/>
            <a:ext cx="2071702" cy="26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 конкурс: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400" b="1" dirty="0" smtClean="0"/>
              <a:t>БЛИЦТУРНИР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4 конкурс: </a:t>
            </a:r>
            <a:br>
              <a:rPr lang="ru-RU" dirty="0" smtClean="0"/>
            </a:br>
            <a:r>
              <a:rPr lang="ru-RU" dirty="0" smtClean="0"/>
              <a:t>«</a:t>
            </a:r>
            <a:r>
              <a:rPr lang="ru-RU" b="1" dirty="0" smtClean="0"/>
              <a:t>Живая – неживая природа»</a:t>
            </a:r>
            <a:endParaRPr lang="ru-RU" b="1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714488"/>
            <a:ext cx="6286543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5 конкурс: </a:t>
            </a:r>
            <a:r>
              <a:rPr lang="ru-RU" b="1" dirty="0" smtClean="0"/>
              <a:t>«Назови сказку»</a:t>
            </a:r>
            <a:endParaRPr lang="ru-RU" b="1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78151" y="1600200"/>
            <a:ext cx="618769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6 конкурс:  </a:t>
            </a:r>
            <a:br>
              <a:rPr lang="ru-RU" dirty="0" smtClean="0"/>
            </a:br>
            <a:r>
              <a:rPr lang="ru-RU" b="1" dirty="0" smtClean="0"/>
              <a:t>«Правила поведения в лесу»</a:t>
            </a:r>
            <a:endParaRPr lang="ru-RU" b="1" dirty="0"/>
          </a:p>
        </p:txBody>
      </p:sp>
      <p:pic>
        <p:nvPicPr>
          <p:cNvPr id="4" name="Рисунок 3" descr="F:\портфолио Вехова\правила в природе\правила3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2062424"/>
            <a:ext cx="5214974" cy="4152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68874"/>
          </a:xfrm>
        </p:spPr>
        <p:txBody>
          <a:bodyPr>
            <a:normAutofit/>
          </a:bodyPr>
          <a:lstStyle/>
          <a:p>
            <a:r>
              <a:rPr lang="ru-RU" dirty="0" smtClean="0"/>
              <a:t>7 конкурс: </a:t>
            </a:r>
            <a:br>
              <a:rPr lang="ru-RU" dirty="0" smtClean="0"/>
            </a:br>
            <a:r>
              <a:rPr lang="ru-RU" dirty="0" smtClean="0"/>
              <a:t>Игра с родителями </a:t>
            </a:r>
            <a:br>
              <a:rPr lang="ru-RU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«Назови птицу или животное </a:t>
            </a:r>
            <a:r>
              <a:rPr lang="ru-RU" b="1" dirty="0" err="1" smtClean="0"/>
              <a:t>Зейского</a:t>
            </a:r>
            <a:r>
              <a:rPr lang="ru-RU" b="1" dirty="0" smtClean="0"/>
              <a:t> заповедника»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1500174"/>
            <a:ext cx="4857784" cy="4622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63184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1 конкурс: </a:t>
            </a:r>
            <a:r>
              <a:rPr lang="ru-RU" b="1" dirty="0" smtClean="0"/>
              <a:t>РАЗМИНКА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5992"/>
            <a:ext cx="8229600" cy="3840171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Вот она по веткам скачет, </a:t>
            </a:r>
          </a:p>
          <a:p>
            <a:pPr algn="ctr">
              <a:buNone/>
            </a:pPr>
            <a:r>
              <a:rPr lang="ru-RU" b="1" dirty="0" smtClean="0"/>
              <a:t>Промелькнула под кустом, </a:t>
            </a:r>
          </a:p>
          <a:p>
            <a:pPr algn="ctr">
              <a:buNone/>
            </a:pPr>
            <a:r>
              <a:rPr lang="ru-RU" b="1" dirty="0" smtClean="0"/>
              <a:t>Точно бойкий рыжий мячик </a:t>
            </a:r>
          </a:p>
          <a:p>
            <a:pPr algn="ctr">
              <a:buNone/>
            </a:pPr>
            <a:r>
              <a:rPr lang="ru-RU" b="1" dirty="0" smtClean="0"/>
              <a:t>С пышной шёрсткой и хвостом.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786050" y="1785926"/>
            <a:ext cx="4087968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3108" y="1714488"/>
            <a:ext cx="4393330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71538" y="533719"/>
            <a:ext cx="7072362" cy="5735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714612" y="1571612"/>
            <a:ext cx="4632823" cy="3581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38" y="527369"/>
            <a:ext cx="7000924" cy="5899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785794"/>
            <a:ext cx="7621629" cy="5411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642918"/>
            <a:ext cx="7328594" cy="5786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3183" y="859478"/>
            <a:ext cx="8145124" cy="5427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14480" y="285728"/>
            <a:ext cx="5572163" cy="6158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2984"/>
          </a:xfrm>
        </p:spPr>
        <p:txBody>
          <a:bodyPr/>
          <a:lstStyle/>
          <a:p>
            <a:r>
              <a:rPr lang="ru-RU" b="1" dirty="0" smtClean="0"/>
              <a:t>Итог игры</a:t>
            </a:r>
            <a:endParaRPr lang="ru-RU" b="1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80652" y="1000108"/>
            <a:ext cx="5663181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83320"/>
          </a:xfrm>
        </p:spPr>
        <p:txBody>
          <a:bodyPr>
            <a:normAutofit/>
          </a:bodyPr>
          <a:lstStyle/>
          <a:p>
            <a:r>
              <a:rPr lang="ru-RU" b="1" dirty="0" smtClean="0"/>
              <a:t>Угадайте, что за шапка.</a:t>
            </a:r>
            <a:br>
              <a:rPr lang="ru-RU" b="1" dirty="0" smtClean="0"/>
            </a:br>
            <a:r>
              <a:rPr lang="ru-RU" b="1" dirty="0" smtClean="0"/>
              <a:t> Меха целая охапка.</a:t>
            </a:r>
            <a:br>
              <a:rPr lang="ru-RU" b="1" dirty="0" smtClean="0"/>
            </a:br>
            <a:r>
              <a:rPr lang="ru-RU" b="1" dirty="0" smtClean="0"/>
              <a:t> Шапка бегает в лесу,</a:t>
            </a:r>
            <a:br>
              <a:rPr lang="ru-RU" b="1" dirty="0" smtClean="0"/>
            </a:br>
            <a:r>
              <a:rPr lang="ru-RU" b="1" dirty="0" smtClean="0"/>
              <a:t> У кустов грызет кору.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2984"/>
            <a:ext cx="8229600" cy="4572032"/>
          </a:xfrm>
        </p:spPr>
        <p:txBody>
          <a:bodyPr>
            <a:normAutofit/>
          </a:bodyPr>
          <a:lstStyle/>
          <a:p>
            <a:r>
              <a:rPr lang="ru-RU" b="1" dirty="0" smtClean="0"/>
              <a:t> Сердитый недотрога</a:t>
            </a:r>
            <a:br>
              <a:rPr lang="ru-RU" b="1" dirty="0" smtClean="0"/>
            </a:br>
            <a:r>
              <a:rPr lang="ru-RU" b="1" dirty="0" smtClean="0"/>
              <a:t> Живет в глуши лесной.</a:t>
            </a:r>
            <a:br>
              <a:rPr lang="ru-RU" b="1" dirty="0" smtClean="0"/>
            </a:br>
            <a:r>
              <a:rPr lang="ru-RU" b="1" dirty="0" smtClean="0"/>
              <a:t> Иголок очень много,</a:t>
            </a:r>
            <a:br>
              <a:rPr lang="ru-RU" b="1" dirty="0" smtClean="0"/>
            </a:br>
            <a:r>
              <a:rPr lang="ru-RU" b="1" dirty="0" smtClean="0"/>
              <a:t> А нитки – ни одной </a:t>
            </a:r>
            <a:br>
              <a:rPr lang="ru-RU" b="1" dirty="0" smtClean="0"/>
            </a:br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4643470"/>
          </a:xfrm>
        </p:spPr>
        <p:txBody>
          <a:bodyPr>
            <a:normAutofit/>
          </a:bodyPr>
          <a:lstStyle/>
          <a:p>
            <a:r>
              <a:rPr lang="ru-RU" b="1" dirty="0" smtClean="0"/>
              <a:t>Посмотрите-ка, какая,</a:t>
            </a:r>
            <a:br>
              <a:rPr lang="ru-RU" b="1" dirty="0" smtClean="0"/>
            </a:br>
            <a:r>
              <a:rPr lang="ru-RU" b="1" dirty="0" smtClean="0"/>
              <a:t>Вся горит, как золотая,</a:t>
            </a:r>
            <a:br>
              <a:rPr lang="ru-RU" b="1" dirty="0" smtClean="0"/>
            </a:br>
            <a:r>
              <a:rPr lang="ru-RU" b="1" dirty="0" smtClean="0"/>
              <a:t>Ходит в шубе дорогой,</a:t>
            </a:r>
            <a:br>
              <a:rPr lang="ru-RU" b="1" dirty="0" smtClean="0"/>
            </a:br>
            <a:r>
              <a:rPr lang="ru-RU" b="1" dirty="0" smtClean="0"/>
              <a:t>Хвост пушистый и большой.  </a:t>
            </a:r>
            <a:br>
              <a:rPr lang="ru-RU" b="1" dirty="0" smtClean="0"/>
            </a:br>
            <a:r>
              <a:rPr lang="ru-RU" b="1" dirty="0" smtClean="0"/>
              <a:t> 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5143536"/>
          </a:xfrm>
        </p:spPr>
        <p:txBody>
          <a:bodyPr>
            <a:normAutofit/>
          </a:bodyPr>
          <a:lstStyle/>
          <a:p>
            <a:r>
              <a:rPr lang="ru-RU" b="1" dirty="0" smtClean="0"/>
              <a:t>Летом ходит без дороги</a:t>
            </a:r>
            <a:br>
              <a:rPr lang="ru-RU" b="1" dirty="0" smtClean="0"/>
            </a:br>
            <a:r>
              <a:rPr lang="ru-RU" b="1" dirty="0" smtClean="0"/>
              <a:t>Возле сосен и берез,</a:t>
            </a:r>
            <a:br>
              <a:rPr lang="ru-RU" b="1" dirty="0" smtClean="0"/>
            </a:br>
            <a:r>
              <a:rPr lang="ru-RU" b="1" dirty="0" smtClean="0"/>
              <a:t>А зимой он спит в берлоге,</a:t>
            </a:r>
            <a:br>
              <a:rPr lang="ru-RU" b="1" dirty="0" smtClean="0"/>
            </a:br>
            <a:r>
              <a:rPr lang="ru-RU" b="1" dirty="0" smtClean="0"/>
              <a:t>От мороза прячет нос.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297502"/>
          </a:xfrm>
        </p:spPr>
        <p:txBody>
          <a:bodyPr>
            <a:normAutofit/>
          </a:bodyPr>
          <a:lstStyle/>
          <a:p>
            <a:r>
              <a:rPr lang="ru-RU" b="1" dirty="0" smtClean="0"/>
              <a:t>На собаку он похож:</a:t>
            </a:r>
            <a:br>
              <a:rPr lang="ru-RU" b="1" dirty="0" smtClean="0"/>
            </a:br>
            <a:r>
              <a:rPr lang="ru-RU" b="1" dirty="0" smtClean="0"/>
              <a:t>Что ни зуб – то острый нож!</a:t>
            </a:r>
            <a:br>
              <a:rPr lang="ru-RU" b="1" dirty="0" smtClean="0"/>
            </a:br>
            <a:r>
              <a:rPr lang="ru-RU" b="1" dirty="0" smtClean="0"/>
              <a:t>Он бежит, оскалив пасть,</a:t>
            </a:r>
            <a:br>
              <a:rPr lang="ru-RU" b="1" dirty="0" smtClean="0"/>
            </a:br>
            <a:r>
              <a:rPr lang="ru-RU" b="1" dirty="0" smtClean="0"/>
              <a:t>На овцу готов напасть 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226064"/>
          </a:xfrm>
        </p:spPr>
        <p:txBody>
          <a:bodyPr>
            <a:normAutofit/>
          </a:bodyPr>
          <a:lstStyle/>
          <a:p>
            <a:r>
              <a:rPr lang="ru-RU" b="1" dirty="0" smtClean="0"/>
              <a:t>Снегов копытами касаясь,</a:t>
            </a:r>
            <a:br>
              <a:rPr lang="ru-RU" b="1" dirty="0" smtClean="0"/>
            </a:br>
            <a:r>
              <a:rPr lang="ru-RU" b="1" dirty="0" smtClean="0"/>
              <a:t>Ходит по нему красавец,</a:t>
            </a:r>
            <a:br>
              <a:rPr lang="ru-RU" b="1" dirty="0" smtClean="0"/>
            </a:br>
            <a:r>
              <a:rPr lang="ru-RU" b="1" dirty="0" smtClean="0"/>
              <a:t>Ходит смело и легко,</a:t>
            </a:r>
            <a:br>
              <a:rPr lang="ru-RU" b="1" dirty="0" smtClean="0"/>
            </a:br>
            <a:r>
              <a:rPr lang="ru-RU" b="1" dirty="0" smtClean="0"/>
              <a:t>Рога раскинув далеко.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68940"/>
          </a:xfrm>
        </p:spPr>
        <p:txBody>
          <a:bodyPr>
            <a:normAutofit/>
          </a:bodyPr>
          <a:lstStyle/>
          <a:p>
            <a:r>
              <a:rPr lang="ru-RU" b="1" dirty="0" smtClean="0"/>
              <a:t>Мы лесные жители, </a:t>
            </a:r>
            <a:br>
              <a:rPr lang="ru-RU" b="1" dirty="0" smtClean="0"/>
            </a:br>
            <a:r>
              <a:rPr lang="ru-RU" b="1" dirty="0" smtClean="0"/>
              <a:t>Мудрые строители.</a:t>
            </a:r>
            <a:br>
              <a:rPr lang="ru-RU" b="1" dirty="0" smtClean="0"/>
            </a:br>
            <a:r>
              <a:rPr lang="ru-RU" b="1" dirty="0" smtClean="0"/>
              <a:t>Из хвоинок всей артелью</a:t>
            </a:r>
            <a:br>
              <a:rPr lang="ru-RU" b="1" dirty="0" smtClean="0"/>
            </a:br>
            <a:r>
              <a:rPr lang="ru-RU" b="1" dirty="0" smtClean="0"/>
              <a:t>Строим дом себе под елью.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</TotalTime>
  <Words>96</Words>
  <Application>Microsoft Office PowerPoint</Application>
  <PresentationFormat>Экран (4:3)</PresentationFormat>
  <Paragraphs>25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КВН  «Природный калейдоскоп»</vt:lpstr>
      <vt:lpstr>1 конкурс: РАЗМИНКА </vt:lpstr>
      <vt:lpstr>Угадайте, что за шапка.  Меха целая охапка.  Шапка бегает в лесу,  У кустов грызет кору.  </vt:lpstr>
      <vt:lpstr> Сердитый недотрога  Живет в глуши лесной.  Иголок очень много,  А нитки – ни одной    </vt:lpstr>
      <vt:lpstr>Посмотрите-ка, какая, Вся горит, как золотая, Ходит в шубе дорогой, Хвост пушистый и большой.    </vt:lpstr>
      <vt:lpstr>Летом ходит без дороги Возле сосен и берез, А зимой он спит в берлоге, От мороза прячет нос.   </vt:lpstr>
      <vt:lpstr>На собаку он похож: Что ни зуб – то острый нож! Он бежит, оскалив пасть, На овцу готов напасть </vt:lpstr>
      <vt:lpstr>Снегов копытами касаясь, Ходит по нему красавец, Ходит смело и легко, Рога раскинув далеко.</vt:lpstr>
      <vt:lpstr>Мы лесные жители,  Мудрые строители. Из хвоинок всей артелью Строим дом себе под елью.</vt:lpstr>
      <vt:lpstr>Муравьи</vt:lpstr>
      <vt:lpstr>Этот зверь с двумя клыками, С очень мощными ногами И с лепёшкой на носу Роет землю он в лесу </vt:lpstr>
      <vt:lpstr>Есть на речках лесорубы В серебристо-бурых шубах. Из деревьев, веток, глины Строят прочные плотины </vt:lpstr>
      <vt:lpstr>2 конкурс: Капитанов</vt:lpstr>
      <vt:lpstr>3 конкурс: </vt:lpstr>
      <vt:lpstr>4 конкурс:  «Живая – неживая природа»</vt:lpstr>
      <vt:lpstr>5 конкурс: «Назови сказку»</vt:lpstr>
      <vt:lpstr>6 конкурс:   «Правила поведения в лесу»</vt:lpstr>
      <vt:lpstr>7 конкурс:  Игра с родителями   «Назови птицу или животное Зейского заповедника»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Итог игры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КВН  «Природный калейдоскоп»</dc:title>
  <dc:creator>ИРЭН</dc:creator>
  <cp:lastModifiedBy>ИРЭН</cp:lastModifiedBy>
  <cp:revision>33</cp:revision>
  <dcterms:created xsi:type="dcterms:W3CDTF">2019-12-08T10:18:43Z</dcterms:created>
  <dcterms:modified xsi:type="dcterms:W3CDTF">2020-03-30T12:50:28Z</dcterms:modified>
</cp:coreProperties>
</file>