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1" r:id="rId2"/>
    <p:sldId id="258" r:id="rId3"/>
    <p:sldId id="259" r:id="rId4"/>
    <p:sldId id="260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3B4BE-1D05-4703-A4AA-59F385505EBB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0A70E-FEF0-43FC-89BC-D1926DD22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623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0A70E-FEF0-43FC-89BC-D1926DD229F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611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857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747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1512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60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3996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467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136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375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665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34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631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076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340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008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930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6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32E10-F58E-48C4-A47E-9C8F267C7A1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B61F496-B1C6-4268-853A-29ED826F09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353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ca2/0017da61-a93a12c6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7446" y="85725"/>
            <a:ext cx="17579917" cy="687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545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55" y="415635"/>
            <a:ext cx="11291453" cy="691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530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745" y="0"/>
            <a:ext cx="8534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130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28" y="290944"/>
            <a:ext cx="9254836" cy="707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962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83" y="96982"/>
            <a:ext cx="88340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496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b1.culture.ru/c/6876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81" y="138545"/>
            <a:ext cx="10861963" cy="671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564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bestcube.space/wp-content/uploads/slide-14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29" y="-110836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17322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</TotalTime>
  <Words>1</Words>
  <Application>Microsoft Office PowerPoint</Application>
  <PresentationFormat>Широкоэкранный</PresentationFormat>
  <Paragraphs>1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2020-03-12T07:01:57Z</dcterms:created>
  <dcterms:modified xsi:type="dcterms:W3CDTF">2020-03-12T07:20:14Z</dcterms:modified>
</cp:coreProperties>
</file>