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74" r:id="rId2"/>
    <p:sldId id="258" r:id="rId3"/>
    <p:sldId id="261" r:id="rId4"/>
    <p:sldId id="264" r:id="rId5"/>
    <p:sldId id="263" r:id="rId6"/>
    <p:sldId id="276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14" autoAdjust="0"/>
  </p:normalViewPr>
  <p:slideViewPr>
    <p:cSldViewPr>
      <p:cViewPr varScale="1">
        <p:scale>
          <a:sx n="96" d="100"/>
          <a:sy n="96" d="100"/>
        </p:scale>
        <p:origin x="-7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CB72061-2743-4C06-95C2-D2B572E0060A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D3A1045-CB5C-44E3-ADC5-FC9502AEA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2.infourok.ru/uploads/ex/03f3/00002b02-2db60fb6/640/img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49001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260648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Путешествие </a:t>
            </a:r>
            <a:r>
              <a:rPr lang="ru-RU" sz="4800" dirty="0" smtClean="0"/>
              <a:t>  по   </a:t>
            </a:r>
            <a:r>
              <a:rPr lang="ru-RU" sz="4800" dirty="0" smtClean="0"/>
              <a:t>городам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9800" dirty="0"/>
              <a:t>«</a:t>
            </a:r>
            <a:r>
              <a:rPr lang="ru-RU" sz="9800" dirty="0" err="1"/>
              <a:t>Закрепляйск</a:t>
            </a:r>
            <a:r>
              <a:rPr lang="ru-RU" sz="9800" dirty="0"/>
              <a:t>» 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11560" y="1161619"/>
            <a:ext cx="806489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5213" algn="l"/>
              </a:tabLst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об…явление, с…</a:t>
            </a:r>
            <a:r>
              <a:rPr kumimoji="0" lang="ru-RU" sz="6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едобный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под…</a:t>
            </a:r>
            <a:r>
              <a:rPr kumimoji="0" lang="ru-RU" sz="6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езд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6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объяснение,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5213" algn="l"/>
              </a:tabLst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с…ел суп.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ru-RU" sz="8800" dirty="0" smtClean="0"/>
              <a:t>«</a:t>
            </a:r>
            <a:r>
              <a:rPr lang="ru-RU" sz="8800" dirty="0" err="1"/>
              <a:t>Задавайск</a:t>
            </a:r>
            <a:r>
              <a:rPr lang="ru-RU" sz="8800" dirty="0"/>
              <a:t>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348880"/>
            <a:ext cx="8623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/>
              <a:t>Домашнее задание: </a:t>
            </a:r>
            <a:endParaRPr lang="ru-RU" sz="7200" dirty="0" smtClean="0"/>
          </a:p>
          <a:p>
            <a:pPr algn="ctr"/>
            <a:r>
              <a:rPr lang="ru-RU" sz="7200" dirty="0" smtClean="0"/>
              <a:t>стр</a:t>
            </a:r>
            <a:r>
              <a:rPr lang="ru-RU" sz="7200" dirty="0"/>
              <a:t>. 165 Упр. 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   </a:t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1"/>
          <p:cNvSpPr>
            <a:spLocks noGrp="1"/>
          </p:cNvSpPr>
          <p:nvPr/>
        </p:nvSpPr>
        <p:spPr>
          <a:xfrm>
            <a:off x="395536" y="260648"/>
            <a:ext cx="7740464" cy="388843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rtlCol="0" anchor="t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dk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31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Самооценка: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Улыбающийся смайлик - вы довольны, как работали на уроке, все запомнили.</a:t>
            </a:r>
            <a:br>
              <a:rPr lang="ru-RU" sz="3100" dirty="0" smtClean="0"/>
            </a:br>
            <a:r>
              <a:rPr lang="ru-RU" sz="3100" dirty="0" smtClean="0"/>
              <a:t>Неулыбающийся смайлик - вы довольны,</a:t>
            </a:r>
            <a:br>
              <a:rPr lang="ru-RU" sz="3100" dirty="0" smtClean="0"/>
            </a:br>
            <a:r>
              <a:rPr lang="ru-RU" sz="3100" dirty="0" smtClean="0"/>
              <a:t>как работали на уроке, но не все запомнили.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Расстроенный смайлик - вы недовольны</a:t>
            </a:r>
            <a:br>
              <a:rPr lang="ru-RU" sz="3200" dirty="0" smtClean="0"/>
            </a:br>
            <a:r>
              <a:rPr lang="ru-RU" sz="3200" dirty="0" smtClean="0"/>
              <a:t> уроком и ничего с урока не запомнили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pic>
        <p:nvPicPr>
          <p:cNvPr id="22529" name="Рисунок 3" descr="Конспект урока по английскому языку Развитие умений монологической и диалогической речи. Буква Uu. (2 класс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38525"/>
            <a:ext cx="5943600" cy="201930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3438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545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124744"/>
            <a:ext cx="91440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 smtClean="0"/>
              <a:t>Тема    урока:</a:t>
            </a:r>
          </a:p>
          <a:p>
            <a:pPr algn="ctr"/>
            <a:r>
              <a:rPr lang="ru-RU" sz="8000" dirty="0" smtClean="0"/>
              <a:t>«Разделительный </a:t>
            </a:r>
            <a:r>
              <a:rPr lang="ru-RU" sz="8000" dirty="0" err="1" smtClean="0"/>
              <a:t>ъ</a:t>
            </a:r>
            <a:r>
              <a:rPr lang="ru-RU" sz="8000" dirty="0" smtClean="0"/>
              <a:t>»</a:t>
            </a:r>
            <a:r>
              <a:rPr lang="ru-RU" sz="8800" dirty="0" smtClean="0"/>
              <a:t/>
            </a:r>
            <a:br>
              <a:rPr lang="ru-RU" sz="8800" dirty="0" smtClean="0"/>
            </a:br>
            <a:endParaRPr lang="ru-RU" sz="8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s://ds04.infourok.ru/uploads/ex/0138/001a3ff7-e1f8998b/img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99288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«</a:t>
            </a:r>
            <a:r>
              <a:rPr lang="ru-RU" sz="9800" dirty="0" err="1"/>
              <a:t>Чистописайск</a:t>
            </a:r>
            <a:r>
              <a:rPr lang="ru-RU" sz="9800" dirty="0"/>
              <a:t>»</a:t>
            </a:r>
          </a:p>
        </p:txBody>
      </p:sp>
      <p:pic>
        <p:nvPicPr>
          <p:cNvPr id="3" name="Рисунок 2" descr="https://ds02.infourok.ru/uploads/ex/096d/000846cc-5867e29c/640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7920881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883/0003b202-287a4a4b/img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813690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447590"/>
          </a:xfrm>
        </p:spPr>
        <p:txBody>
          <a:bodyPr>
            <a:noAutofit/>
          </a:bodyPr>
          <a:lstStyle/>
          <a:p>
            <a:r>
              <a:rPr lang="ru-RU" sz="11500" dirty="0" smtClean="0"/>
              <a:t>«</a:t>
            </a:r>
            <a:r>
              <a:rPr lang="ru-RU" sz="11500" dirty="0" err="1" smtClean="0"/>
              <a:t>Изучайск</a:t>
            </a:r>
            <a:r>
              <a:rPr lang="ru-RU" sz="11500" dirty="0" smtClean="0"/>
              <a:t>»</a:t>
            </a:r>
            <a:endParaRPr lang="ru-RU" sz="115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208" y="620688"/>
            <a:ext cx="8793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/>
              <a:t>Сказ про </a:t>
            </a:r>
            <a:r>
              <a:rPr lang="ru-RU" sz="7200" dirty="0" err="1" smtClean="0"/>
              <a:t>разделительныйЪ</a:t>
            </a:r>
            <a:endParaRPr lang="ru-RU" sz="7200" dirty="0" smtClean="0"/>
          </a:p>
          <a:p>
            <a:pPr algn="ctr"/>
            <a:r>
              <a:rPr lang="ru-RU" sz="7200" dirty="0" smtClean="0"/>
              <a:t>стр. 164 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363272" cy="5472608"/>
          </a:xfrm>
        </p:spPr>
        <p:txBody>
          <a:bodyPr>
            <a:normAutofit/>
          </a:bodyPr>
          <a:lstStyle/>
          <a:p>
            <a:r>
              <a:rPr lang="ru-RU" sz="6000" dirty="0"/>
              <a:t>Миша сел на </a:t>
            </a:r>
            <a:r>
              <a:rPr lang="ru-RU" sz="6000" dirty="0" smtClean="0"/>
              <a:t>скамейку.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/>
              <a:t> </a:t>
            </a:r>
            <a:r>
              <a:rPr lang="ru-RU" sz="6000" dirty="0" smtClean="0"/>
              <a:t>Я </a:t>
            </a:r>
            <a:r>
              <a:rPr lang="ru-RU" sz="6000" dirty="0"/>
              <a:t>съел кашу.</a:t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315549"/>
            <a:ext cx="867645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и запись предложений со словами сел и съел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 fontScale="90000"/>
          </a:bodyPr>
          <a:lstStyle/>
          <a:p>
            <a:r>
              <a:rPr lang="ru-RU" sz="6000" dirty="0"/>
              <a:t>Запомни слова с разделительным </a:t>
            </a:r>
            <a:r>
              <a:rPr lang="ru-RU" sz="6000" dirty="0" err="1"/>
              <a:t>ъ</a:t>
            </a:r>
            <a:r>
              <a:rPr lang="ru-RU" sz="6000" dirty="0"/>
              <a:t> </a:t>
            </a:r>
            <a:r>
              <a:rPr lang="ru-RU" sz="6000" dirty="0" smtClean="0"/>
              <a:t>знаком.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Съезд </a:t>
            </a:r>
            <a:r>
              <a:rPr lang="ru-RU" dirty="0"/>
              <a:t>-съехать</a:t>
            </a:r>
            <a:br>
              <a:rPr lang="ru-RU" dirty="0"/>
            </a:br>
            <a:r>
              <a:rPr lang="ru-RU" dirty="0"/>
              <a:t>Подъезд </a:t>
            </a:r>
            <a:r>
              <a:rPr lang="ru-RU" dirty="0" smtClean="0"/>
              <a:t>– подъехать</a:t>
            </a:r>
            <a:br>
              <a:rPr lang="ru-RU" dirty="0" smtClean="0"/>
            </a:br>
            <a:r>
              <a:rPr lang="ru-RU" dirty="0" smtClean="0"/>
              <a:t>Отъезд </a:t>
            </a:r>
            <a:r>
              <a:rPr lang="ru-RU" dirty="0"/>
              <a:t>- отъехать</a:t>
            </a:r>
            <a:br>
              <a:rPr lang="ru-RU" dirty="0"/>
            </a:br>
            <a:r>
              <a:rPr lang="ru-RU" dirty="0"/>
              <a:t>Объявление - объявить</a:t>
            </a:r>
            <a:br>
              <a:rPr lang="ru-RU" dirty="0"/>
            </a:br>
            <a:r>
              <a:rPr lang="ru-RU" dirty="0"/>
              <a:t>Объяснение - объяснять</a:t>
            </a:r>
            <a:br>
              <a:rPr lang="ru-RU" dirty="0"/>
            </a:br>
            <a:r>
              <a:rPr lang="ru-RU" dirty="0"/>
              <a:t>Съел- съедобный.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«</a:t>
            </a:r>
            <a:r>
              <a:rPr lang="ru-RU" sz="9600" dirty="0" err="1"/>
              <a:t>Отдыхайск</a:t>
            </a:r>
            <a:r>
              <a:rPr lang="ru-RU" sz="9600" dirty="0"/>
              <a:t>» </a:t>
            </a:r>
          </a:p>
        </p:txBody>
      </p:sp>
      <p:pic>
        <p:nvPicPr>
          <p:cNvPr id="1026" name="Picture 2" descr="https://fs00.infourok.ru/images/doc/228/51290/1/640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35292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128</TotalTime>
  <Words>77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Слайд 1</vt:lpstr>
      <vt:lpstr>       </vt:lpstr>
      <vt:lpstr>Слайд 3</vt:lpstr>
      <vt:lpstr>«Чистописайск»</vt:lpstr>
      <vt:lpstr>«Изучайск»</vt:lpstr>
      <vt:lpstr>Слайд 6</vt:lpstr>
      <vt:lpstr>Миша сел на скамейку.  Я съел кашу. </vt:lpstr>
      <vt:lpstr>Запомни слова с разделительным ъ знаком. Съезд -съехать Подъезд – подъехать Отъезд - отъехать Объявление - объявить Объяснение - объяснять Съел- съедобный. </vt:lpstr>
      <vt:lpstr>«Отдыхайск» </vt:lpstr>
      <vt:lpstr> «Закрепляйск» </vt:lpstr>
      <vt:lpstr>«Задавайск» </vt:lpstr>
      <vt:lpstr> 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14</cp:revision>
  <dcterms:created xsi:type="dcterms:W3CDTF">2019-03-18T13:57:23Z</dcterms:created>
  <dcterms:modified xsi:type="dcterms:W3CDTF">2019-03-19T16:38:27Z</dcterms:modified>
</cp:coreProperties>
</file>