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74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95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325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73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874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1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9956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491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9653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121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872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441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961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428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491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211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83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8C703BD-169F-443E-BBB7-3B7C2CF96E99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80E15E4-BB4B-4FCF-9D0A-EEDF664DF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3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A878CDE-17AC-4058-9162-1269F0DB6850}"/>
              </a:ext>
            </a:extLst>
          </p:cNvPr>
          <p:cNvSpPr txBox="1"/>
          <p:nvPr/>
        </p:nvSpPr>
        <p:spPr>
          <a:xfrm>
            <a:off x="8963487" y="5843455"/>
            <a:ext cx="3568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Подготовила воспитатель : Умарова Лариса Викторовна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2605E50-9813-4996-AE6F-CFAA98B882C5}"/>
              </a:ext>
            </a:extLst>
          </p:cNvPr>
          <p:cNvSpPr/>
          <p:nvPr/>
        </p:nvSpPr>
        <p:spPr>
          <a:xfrm>
            <a:off x="2932590" y="46737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средняя общеобразовательная школа № 246 Приморского района г. Санкт-Петербурга. </a:t>
            </a:r>
            <a:br>
              <a:rPr lang="ru-RU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Отделение дошкольного образования детей.</a:t>
            </a:r>
            <a:br>
              <a:rPr lang="ru-RU" sz="1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172D18-9FF2-4FD3-BCE0-81B3DB1B71A9}"/>
              </a:ext>
            </a:extLst>
          </p:cNvPr>
          <p:cNvSpPr txBox="1"/>
          <p:nvPr/>
        </p:nvSpPr>
        <p:spPr>
          <a:xfrm>
            <a:off x="3174723" y="2396970"/>
            <a:ext cx="65514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 для детей подготовительной группы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«Праздник 8 марта» .</a:t>
            </a:r>
          </a:p>
        </p:txBody>
      </p:sp>
    </p:spTree>
    <p:extLst>
      <p:ext uri="{BB962C8B-B14F-4D97-AF65-F5344CB8AC3E}">
        <p14:creationId xmlns:p14="http://schemas.microsoft.com/office/powerpoint/2010/main" val="3679572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F28574F-08C2-436C-843C-BC20CD17F0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87" y="472042"/>
            <a:ext cx="11223225" cy="5913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099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F49811-85F3-474F-9102-46F70F9D72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11" y="469129"/>
            <a:ext cx="11249858" cy="601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644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EA792E-18BF-4EB6-A78F-D4609FBB3D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45" y="460252"/>
            <a:ext cx="11232102" cy="588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742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BA03B62-A6C4-40E6-B7A4-9A617DB54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12" y="469128"/>
            <a:ext cx="11267612" cy="587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783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6AB3194-2C4C-421A-9FC0-C30B30B45D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45" y="478006"/>
            <a:ext cx="11223224" cy="592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2678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</TotalTime>
  <Words>31</Words>
  <Application>Microsoft Office PowerPoint</Application>
  <PresentationFormat>Широкоэкранный</PresentationFormat>
  <Paragraphs>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Кристина Столетова</dc:creator>
  <cp:lastModifiedBy>Кристина Столетова</cp:lastModifiedBy>
  <cp:revision>3</cp:revision>
  <dcterms:created xsi:type="dcterms:W3CDTF">2020-03-30T12:27:19Z</dcterms:created>
  <dcterms:modified xsi:type="dcterms:W3CDTF">2020-03-30T12:46:26Z</dcterms:modified>
</cp:coreProperties>
</file>