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96C77-5802-4611-8010-1A2A57D0E2F8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57FAD-960C-423F-BEDC-844EFAF322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342584" cy="108255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Употребление полной формы прилагательных вместо краткой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056784" cy="48965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Употребление полной формы прилагательных вместо краткой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1) в роли сказуемого выступают краткие формы прилагательных: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Сестра больна уже неделю.</a:t>
            </a:r>
          </a:p>
          <a:p>
            <a:r>
              <a:rPr lang="ru-RU" dirty="0">
                <a:solidFill>
                  <a:srgbClr val="FF0000"/>
                </a:solidFill>
              </a:rPr>
              <a:t>Ошибочно: Сестра больная уже неделю.</a:t>
            </a:r>
          </a:p>
          <a:p>
            <a:r>
              <a:rPr lang="ru-RU" dirty="0">
                <a:solidFill>
                  <a:srgbClr val="FF0000"/>
                </a:solidFill>
              </a:rPr>
              <a:t>Эта фотография дорога нам.</a:t>
            </a:r>
          </a:p>
          <a:p>
            <a:r>
              <a:rPr lang="ru-RU" dirty="0">
                <a:solidFill>
                  <a:srgbClr val="FF0000"/>
                </a:solidFill>
              </a:rPr>
              <a:t>Ошибочно: Эта фотография дорогая нам.</a:t>
            </a:r>
          </a:p>
          <a:p>
            <a:r>
              <a:rPr lang="ru-RU" dirty="0">
                <a:solidFill>
                  <a:schemeClr val="tx1"/>
                </a:solidFill>
              </a:rPr>
              <a:t>2) </a:t>
            </a:r>
            <a:r>
              <a:rPr lang="ru-RU" b="1" dirty="0">
                <a:solidFill>
                  <a:schemeClr val="tx1"/>
                </a:solidFill>
              </a:rPr>
              <a:t>полные и краткие формы не употребляются в качестве однородных членов предложения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r>
              <a:rPr lang="ru-RU" dirty="0">
                <a:solidFill>
                  <a:srgbClr val="FF0000"/>
                </a:solidFill>
              </a:rPr>
              <a:t>Сестра была красива и грустна.</a:t>
            </a:r>
          </a:p>
          <a:p>
            <a:r>
              <a:rPr lang="ru-RU" dirty="0">
                <a:solidFill>
                  <a:srgbClr val="FF0000"/>
                </a:solidFill>
              </a:rPr>
              <a:t>Ошибочно: Сестра была красива и грустная.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s572545_1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phpOLkP7f_tabl.-7-r_0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Употребление полной формы прилагательных вместо краткой 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2020-03-30T12:32:30Z</dcterms:created>
  <dcterms:modified xsi:type="dcterms:W3CDTF">2020-03-30T12:34:54Z</dcterms:modified>
</cp:coreProperties>
</file>