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7" r:id="rId2"/>
    <p:sldId id="258" r:id="rId3"/>
    <p:sldId id="259" r:id="rId4"/>
    <p:sldId id="264" r:id="rId5"/>
    <p:sldId id="262" r:id="rId6"/>
    <p:sldId id="263" r:id="rId7"/>
    <p:sldId id="265" r:id="rId8"/>
    <p:sldId id="267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ндрей" initials="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20B9B-FCD8-491E-A9E1-637CF8E53387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0B895-203A-4C82-9B33-D98DF70D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0B895-203A-4C82-9B33-D98DF70DA10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22FB-193E-4D50-9991-0F209D8B97A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1FD2-6848-40C0-A63D-3A72C8E5A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836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22FB-193E-4D50-9991-0F209D8B97A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1FD2-6848-40C0-A63D-3A72C8E5A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77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22FB-193E-4D50-9991-0F209D8B97A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1FD2-6848-40C0-A63D-3A72C8E5A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113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22FB-193E-4D50-9991-0F209D8B97A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1FD2-6848-40C0-A63D-3A72C8E5A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813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22FB-193E-4D50-9991-0F209D8B97A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1FD2-6848-40C0-A63D-3A72C8E5A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784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22FB-193E-4D50-9991-0F209D8B97A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1FD2-6848-40C0-A63D-3A72C8E5A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232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22FB-193E-4D50-9991-0F209D8B97A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1FD2-6848-40C0-A63D-3A72C8E5A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831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22FB-193E-4D50-9991-0F209D8B97A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1FD2-6848-40C0-A63D-3A72C8E5A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035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22FB-193E-4D50-9991-0F209D8B97A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1FD2-6848-40C0-A63D-3A72C8E5A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233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22FB-193E-4D50-9991-0F209D8B97A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1FD2-6848-40C0-A63D-3A72C8E5A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025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22FB-193E-4D50-9991-0F209D8B97A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01FD2-6848-40C0-A63D-3A72C8E5A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988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822FB-193E-4D50-9991-0F209D8B97AC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01FD2-6848-40C0-A63D-3A72C8E5A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461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</a:rPr>
              <a:t/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ru-RU" sz="6000" b="1" dirty="0" smtClean="0">
                <a:solidFill>
                  <a:srgbClr val="7030A0"/>
                </a:solidFill>
              </a:rPr>
              <a:t>Проект </a:t>
            </a:r>
            <a:br>
              <a:rPr lang="ru-RU" sz="6000" b="1" dirty="0" smtClean="0">
                <a:solidFill>
                  <a:srgbClr val="7030A0"/>
                </a:solidFill>
              </a:rPr>
            </a:br>
            <a:endParaRPr lang="ru-RU" sz="60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http://www.artsides.ru/big/item_48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789040"/>
            <a:ext cx="3538364" cy="241316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1268760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«Космическое приключение»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11960" y="3789040"/>
            <a:ext cx="4464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Руководитель проекта: </a:t>
            </a:r>
          </a:p>
          <a:p>
            <a:pPr algn="just"/>
            <a:r>
              <a:rPr lang="ru-RU" sz="2400" dirty="0" smtClean="0"/>
              <a:t>Васильева Татьяна Геннадьевна  </a:t>
            </a:r>
          </a:p>
          <a:p>
            <a:pPr algn="just"/>
            <a:r>
              <a:rPr lang="ru-RU" sz="2400" dirty="0" smtClean="0"/>
              <a:t>Воспитатель </a:t>
            </a:r>
          </a:p>
          <a:p>
            <a:pPr algn="just"/>
            <a:r>
              <a:rPr lang="ru-RU" sz="2400" dirty="0" smtClean="0"/>
              <a:t>ГБДОУ д/с № 115 Фрунзенского р-на </a:t>
            </a:r>
          </a:p>
          <a:p>
            <a:pPr algn="just"/>
            <a:r>
              <a:rPr lang="ru-RU" sz="2400" dirty="0" smtClean="0"/>
              <a:t>Санкт-Петербурга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6115064" cy="116205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Оригами и аппликация:</a:t>
            </a:r>
            <a:endParaRPr lang="ru-RU" sz="4000" dirty="0"/>
          </a:p>
        </p:txBody>
      </p:sp>
      <p:pic>
        <p:nvPicPr>
          <p:cNvPr id="3074" name="Picture 2" descr="D:\Все фото\Новая папка (2)\Фото07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017491" y="839973"/>
            <a:ext cx="4389835" cy="5853113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3214710" cy="116205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Конструирование: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D:\Все фото\Новая папка (2)\Фото0771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2857520" cy="3810026"/>
          </a:xfrm>
          <a:prstGeom prst="rect">
            <a:avLst/>
          </a:prstGeom>
          <a:noFill/>
        </p:spPr>
      </p:pic>
      <p:pic>
        <p:nvPicPr>
          <p:cNvPr id="1028" name="Picture 4" descr="D:\Все фото\Новая папка (2)\Фото0772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85728"/>
            <a:ext cx="2920961" cy="38946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214290"/>
          <a:ext cx="609600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8628"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Развивающие игры</a:t>
                      </a:r>
                      <a:endParaRPr lang="ru-RU" sz="4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14" y="571480"/>
          <a:ext cx="321471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5752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Геаконт</a:t>
                      </a:r>
                      <a:r>
                        <a:rPr lang="ru-RU" dirty="0" smtClean="0"/>
                        <a:t>: «Ракета»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72000" y="5643578"/>
          <a:ext cx="3048000" cy="500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r>
                        <a:rPr lang="ru-RU" dirty="0" smtClean="0"/>
                        <a:t>«Звезда»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5008" y="214290"/>
          <a:ext cx="3071834" cy="714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8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14381">
                <a:tc>
                  <a:txBody>
                    <a:bodyPr/>
                    <a:lstStyle/>
                    <a:p>
                      <a:r>
                        <a:rPr lang="ru-RU" dirty="0" smtClean="0"/>
                        <a:t>Пальчиковая игра:</a:t>
                      </a:r>
                      <a:r>
                        <a:rPr lang="ru-RU" baseline="0" dirty="0" smtClean="0"/>
                        <a:t> «Комета»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3643314"/>
          <a:ext cx="2786082" cy="642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2941">
                <a:tc>
                  <a:txBody>
                    <a:bodyPr/>
                    <a:lstStyle/>
                    <a:p>
                      <a:r>
                        <a:rPr lang="ru-RU" dirty="0" smtClean="0"/>
                        <a:t>Подвижная игра: </a:t>
                      </a:r>
                    </a:p>
                    <a:p>
                      <a:r>
                        <a:rPr lang="ru-RU" dirty="0" smtClean="0"/>
                        <a:t>«Мы космонавты»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143240" y="214290"/>
          <a:ext cx="4714908" cy="784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49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915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Коррекционная работа 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282" y="1397000"/>
          <a:ext cx="32147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Танграм</a:t>
                      </a:r>
                      <a:r>
                        <a:rPr lang="ru-RU" dirty="0" smtClean="0"/>
                        <a:t> «Построим ракету»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643570" y="1428736"/>
          <a:ext cx="335755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75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Лабиринт: «Полёт на ракете»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285984" y="142852"/>
          <a:ext cx="4214842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8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Работа с родителями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85852" y="357166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III </a:t>
                      </a:r>
                      <a:r>
                        <a:rPr lang="ru-RU" dirty="0" smtClean="0"/>
                        <a:t>этап: «Большое космическое  путешествие»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57356" y="571480"/>
          <a:ext cx="428628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Выход в открытый космос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285984" y="357166"/>
          <a:ext cx="44529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29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П/и «Солнце и звёзды»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57163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Тип проекта: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информационно -игровой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1643050"/>
            <a:ext cx="6772300" cy="4929222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7030A0"/>
                </a:solidFill>
              </a:rPr>
              <a:t>Вид проекта: </a:t>
            </a:r>
            <a:r>
              <a:rPr lang="ru-RU" dirty="0" smtClean="0">
                <a:solidFill>
                  <a:srgbClr val="002060"/>
                </a:solidFill>
              </a:rPr>
              <a:t>Творческий, 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Ознакомительно-ориентированный </a:t>
            </a:r>
          </a:p>
          <a:p>
            <a:pPr algn="l"/>
            <a:r>
              <a:rPr lang="ru-RU" dirty="0" smtClean="0">
                <a:solidFill>
                  <a:srgbClr val="7030A0"/>
                </a:solidFill>
              </a:rPr>
              <a:t>Продолжительность проекта: </a:t>
            </a:r>
            <a:r>
              <a:rPr lang="ru-RU" dirty="0" smtClean="0">
                <a:solidFill>
                  <a:srgbClr val="002060"/>
                </a:solidFill>
              </a:rPr>
              <a:t>краткосрочный </a:t>
            </a:r>
          </a:p>
          <a:p>
            <a:pPr algn="l"/>
            <a:r>
              <a:rPr lang="ru-RU" dirty="0" smtClean="0">
                <a:solidFill>
                  <a:srgbClr val="7030A0"/>
                </a:solidFill>
              </a:rPr>
              <a:t>Участники проекта: </a:t>
            </a:r>
            <a:r>
              <a:rPr lang="ru-RU" sz="2400" dirty="0" smtClean="0">
                <a:solidFill>
                  <a:srgbClr val="002060"/>
                </a:solidFill>
              </a:rPr>
              <a:t>дети, воспитатели, родители, дефектолог, музыкальный руководитель, Руководитель по физическому воспитанию.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4509120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Используемые технологии: 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Использование ИКТ </a:t>
            </a:r>
          </a:p>
          <a:p>
            <a:pPr marL="342900" indent="-342900">
              <a:buAutoNum type="arabicPeriod"/>
            </a:pPr>
            <a:r>
              <a:rPr lang="ru-RU" sz="2400" dirty="0" err="1" smtClean="0"/>
              <a:t>Мнемотаблицы</a:t>
            </a:r>
            <a:r>
              <a:rPr lang="ru-RU" sz="2400" dirty="0" smtClean="0"/>
              <a:t> </a:t>
            </a:r>
          </a:p>
          <a:p>
            <a:pPr marL="342900" indent="-342900">
              <a:buAutoNum type="arabicPeriod"/>
            </a:pPr>
            <a:r>
              <a:rPr lang="ru-RU" sz="2400" dirty="0" err="1" smtClean="0"/>
              <a:t>Здоровьесберегающие</a:t>
            </a:r>
            <a:endParaRPr lang="ru-RU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071802" y="357166"/>
          <a:ext cx="4000528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Встреча с Лунатиком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71604" y="21429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Пальчиковая гимнастика:</a:t>
                      </a:r>
                      <a:r>
                        <a:rPr lang="ru-RU" baseline="0" dirty="0" smtClean="0"/>
                        <a:t> «</a:t>
                      </a:r>
                      <a:r>
                        <a:rPr lang="ru-RU" dirty="0" smtClean="0"/>
                        <a:t>Десять Лунатиков»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86116" y="142852"/>
          <a:ext cx="300039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Возвращение на Землю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1428736"/>
          <a:ext cx="8501122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1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57322"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Спасибо за внимание!</a:t>
                      </a:r>
                      <a:endParaRPr lang="ru-RU" sz="6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57163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Цель: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Формирование начальных представлений о Космосе. Развитие познавательной активности и интереса к познанию окружающего мира. 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3116"/>
            <a:ext cx="6400800" cy="3495684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7030A0"/>
                </a:solidFill>
              </a:rPr>
              <a:t>Задачи: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</a:rPr>
              <a:t>1. Познакомить детей с российским праздником – День космонавтики, героями космоса. Расширить и углубить знания детей о дате первого полёта Юрия Алексеевича Гагарина. 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</a:rPr>
              <a:t>2.Привлечь родителей к совместной деятельности.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Ожидаемый результат: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Освоение детьми доступных знаний о Космосе. </a:t>
            </a:r>
          </a:p>
          <a:p>
            <a:r>
              <a:rPr lang="ru-RU" sz="2400" dirty="0" err="1" smtClean="0"/>
              <a:t>Сформированность</a:t>
            </a:r>
            <a:r>
              <a:rPr lang="ru-RU" sz="2400" dirty="0" smtClean="0"/>
              <a:t> нравственно- патриотических чувств в процессе реализации проекта.</a:t>
            </a:r>
          </a:p>
          <a:p>
            <a:r>
              <a:rPr lang="ru-RU" sz="2400" dirty="0" smtClean="0"/>
              <a:t>Появление у детей чувства гордости за достижения отечественной космонавтики. </a:t>
            </a:r>
          </a:p>
          <a:p>
            <a:r>
              <a:rPr lang="ru-RU" sz="2400" dirty="0" smtClean="0"/>
              <a:t>Воспитание у детей чувства успешности и значимости. </a:t>
            </a:r>
          </a:p>
          <a:p>
            <a:r>
              <a:rPr lang="ru-RU" sz="2400" dirty="0" smtClean="0"/>
              <a:t>Расширение и активизация словарного запаса за счёт слов: небо, звёзды, планеты, спутники, скафандр, ракета, космос, космонавт и т.д.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Формы работы: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Беседа </a:t>
            </a:r>
          </a:p>
          <a:p>
            <a:r>
              <a:rPr lang="ru-RU" sz="2400" dirty="0" smtClean="0"/>
              <a:t>Игровая деятельность </a:t>
            </a:r>
          </a:p>
          <a:p>
            <a:r>
              <a:rPr lang="ru-RU" sz="2400" dirty="0" smtClean="0"/>
              <a:t>Проблемные ситуации </a:t>
            </a:r>
          </a:p>
          <a:p>
            <a:r>
              <a:rPr lang="ru-RU" sz="2400" dirty="0" smtClean="0"/>
              <a:t>Чтение художественной литературы </a:t>
            </a:r>
          </a:p>
          <a:p>
            <a:r>
              <a:rPr lang="ru-RU" sz="2400" dirty="0" smtClean="0"/>
              <a:t>Рассматривание иллюстраций </a:t>
            </a:r>
          </a:p>
          <a:p>
            <a:r>
              <a:rPr lang="ru-RU" sz="2400" dirty="0" smtClean="0"/>
              <a:t>Просмотр слайдов о космосе </a:t>
            </a:r>
          </a:p>
          <a:p>
            <a:r>
              <a:rPr lang="ru-RU" sz="2400" dirty="0" smtClean="0"/>
              <a:t>Использование мнемотехники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>
              <a:solidFill>
                <a:srgbClr val="7030A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214290"/>
          <a:ext cx="8929718" cy="6463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3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266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862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Этапы проекта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Содержание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425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 </a:t>
                      </a:r>
                      <a:r>
                        <a:rPr lang="ru-RU" sz="1400" dirty="0" smtClean="0"/>
                        <a:t>этап (подготовительный)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Диагностический опрос детей. </a:t>
                      </a:r>
                    </a:p>
                    <a:p>
                      <a:r>
                        <a:rPr lang="ru-RU" sz="1400" dirty="0" smtClean="0"/>
                        <a:t>Подбор иллюстраций</a:t>
                      </a:r>
                      <a:r>
                        <a:rPr lang="ru-RU" sz="1400" baseline="0" dirty="0" smtClean="0"/>
                        <a:t> о Космосе, книг, энциклопедий. </a:t>
                      </a:r>
                    </a:p>
                    <a:p>
                      <a:r>
                        <a:rPr lang="ru-RU" sz="1400" baseline="0" dirty="0" smtClean="0"/>
                        <a:t>Разработка: «Маршрут выходного дня – поход в планетарий». </a:t>
                      </a:r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5338">
                <a:tc>
                  <a:txBody>
                    <a:bodyPr/>
                    <a:lstStyle/>
                    <a:p>
                      <a:endParaRPr lang="ru-RU" sz="1400" dirty="0" smtClean="0"/>
                    </a:p>
                    <a:p>
                      <a:r>
                        <a:rPr lang="en-US" sz="1400" dirty="0" smtClean="0"/>
                        <a:t>II</a:t>
                      </a:r>
                      <a:r>
                        <a:rPr lang="ru-RU" sz="1400" dirty="0" smtClean="0"/>
                        <a:t> этап (основной)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/>
                        <a:t>Рассматривание с детьми иллюстраций о Космосе, в книгах, энциклопедиях.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/>
                        <a:t> Оформление информационной стены для детей.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/>
                        <a:t>Экскурсия в планетарий с родителями.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/>
                        <a:t>Сотрудничество с семьями воспитанников по подготовке к</a:t>
                      </a:r>
                      <a:r>
                        <a:rPr lang="ru-RU" sz="1400" baseline="0" dirty="0" smtClean="0"/>
                        <a:t> игровой деятельности.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baseline="0" dirty="0" smtClean="0"/>
                        <a:t> - изготовление скафандров;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baseline="0" dirty="0" smtClean="0"/>
                        <a:t>- изготовление коллажей «Поход в планетарий»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baseline="0" dirty="0" smtClean="0"/>
                        <a:t>- изготовление работ для выставки: «Я тоже в Космос полечу».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baseline="0" dirty="0" smtClean="0"/>
                        <a:t>5.Подготовка и просмотр  презентации: «Что такое Космос?».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baseline="0" dirty="0" smtClean="0"/>
                        <a:t> 6. Чтение художественной литературы, загадок о Космосе.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dirty="0" smtClean="0"/>
                        <a:t>7.Заучивание стихотворения: « В тёмном небе звёзды светят».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dirty="0" smtClean="0"/>
                        <a:t>8. Просмотр видео: «Будни космонавтов», «Питание космонавтов».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dirty="0" smtClean="0"/>
                        <a:t>9. Пальчиковая игра:</a:t>
                      </a:r>
                      <a:r>
                        <a:rPr lang="ru-RU" sz="1400" baseline="0" dirty="0" smtClean="0"/>
                        <a:t> «Кометы».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baseline="0" dirty="0" smtClean="0"/>
                        <a:t>10. Создание коллажа: «О Космосе».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dirty="0" smtClean="0"/>
                        <a:t>11.</a:t>
                      </a:r>
                      <a:r>
                        <a:rPr lang="ru-RU" sz="1400" baseline="0" dirty="0" smtClean="0"/>
                        <a:t> Создание дидактических игр.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baseline="0" dirty="0" smtClean="0"/>
                        <a:t>12. Подвижные игры: «Мы Космонавты», « Инопланетяне».</a:t>
                      </a:r>
                      <a:endParaRPr lang="ru-RU" sz="1400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649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III</a:t>
                      </a:r>
                      <a:r>
                        <a:rPr lang="ru-RU" sz="1400" dirty="0" smtClean="0"/>
                        <a:t> этап (заключительный)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Заключительная беседа с детьми о Космосе. </a:t>
                      </a:r>
                    </a:p>
                    <a:p>
                      <a:r>
                        <a:rPr lang="ru-RU" sz="1400" dirty="0" smtClean="0"/>
                        <a:t>Проведение</a:t>
                      </a:r>
                      <a:r>
                        <a:rPr lang="ru-RU" sz="1400" baseline="0" dirty="0" smtClean="0"/>
                        <a:t> досуга «Большое космическое путешествие».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</a:t>
            </a:r>
            <a:r>
              <a:rPr lang="ru-RU" dirty="0" err="1" smtClean="0"/>
              <a:t>этап:Подбор</a:t>
            </a:r>
            <a:r>
              <a:rPr lang="ru-RU" dirty="0" smtClean="0"/>
              <a:t> литературы и иллюстраций</a:t>
            </a:r>
            <a:endParaRPr lang="ru-RU" dirty="0"/>
          </a:p>
        </p:txBody>
      </p:sp>
      <p:pic>
        <p:nvPicPr>
          <p:cNvPr id="1027" name="Picture 3" descr="C:\Users\Андрей\Pictures\1001956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60" y="1000108"/>
            <a:ext cx="2857500" cy="2857500"/>
          </a:xfrm>
          <a:prstGeom prst="rect">
            <a:avLst/>
          </a:prstGeom>
          <a:noFill/>
        </p:spPr>
      </p:pic>
      <p:pic>
        <p:nvPicPr>
          <p:cNvPr id="1028" name="Picture 4" descr="C:\Users\Андрей\Pictures\det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785926"/>
            <a:ext cx="1966869" cy="2605838"/>
          </a:xfrm>
          <a:prstGeom prst="rect">
            <a:avLst/>
          </a:prstGeom>
          <a:noFill/>
        </p:spPr>
      </p:pic>
      <p:pic>
        <p:nvPicPr>
          <p:cNvPr id="1029" name="Picture 5" descr="C:\Users\Андрей\Pictures\GbH5YSp5Gb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3357562"/>
            <a:ext cx="2143140" cy="3060774"/>
          </a:xfrm>
          <a:prstGeom prst="rect">
            <a:avLst/>
          </a:prstGeom>
          <a:noFill/>
        </p:spPr>
      </p:pic>
      <p:pic>
        <p:nvPicPr>
          <p:cNvPr id="6" name="Picture 5" descr="D:\Все фото\Новая папка (2)\Фото07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785794"/>
            <a:ext cx="2286016" cy="3048021"/>
          </a:xfrm>
          <a:prstGeom prst="rect">
            <a:avLst/>
          </a:prstGeom>
          <a:noFill/>
        </p:spPr>
      </p:pic>
      <p:pic>
        <p:nvPicPr>
          <p:cNvPr id="1030" name="Picture 6" descr="C:\Users\Андрей\Pictures\16107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2285992"/>
            <a:ext cx="2381251" cy="3171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ндрей\Pictures\1-61-2-1387347746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000108"/>
            <a:ext cx="2000264" cy="2845071"/>
          </a:xfrm>
          <a:prstGeom prst="rect">
            <a:avLst/>
          </a:prstGeom>
          <a:noFill/>
        </p:spPr>
      </p:pic>
      <p:pic>
        <p:nvPicPr>
          <p:cNvPr id="2051" name="Picture 3" descr="C:\Users\Андрей\Pictures\gagarin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2214578" cy="3126984"/>
          </a:xfrm>
          <a:prstGeom prst="rect">
            <a:avLst/>
          </a:prstGeom>
          <a:noFill/>
        </p:spPr>
      </p:pic>
      <p:pic>
        <p:nvPicPr>
          <p:cNvPr id="3074" name="Picture 2" descr="C:\Users\Андрей\Pictures\Belka_and_Strelka.Space_Dogs.Real-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643314"/>
            <a:ext cx="4077657" cy="3071834"/>
          </a:xfrm>
          <a:prstGeom prst="rect">
            <a:avLst/>
          </a:prstGeom>
          <a:noFill/>
        </p:spPr>
      </p:pic>
      <p:pic>
        <p:nvPicPr>
          <p:cNvPr id="3075" name="Picture 3" descr="C:\Users\Андрей\Pictures\gagarin_ska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1758" y="500042"/>
            <a:ext cx="2822242" cy="2286016"/>
          </a:xfrm>
          <a:prstGeom prst="rect">
            <a:avLst/>
          </a:prstGeom>
          <a:noFill/>
        </p:spPr>
      </p:pic>
      <p:pic>
        <p:nvPicPr>
          <p:cNvPr id="10" name="Picture 4" descr="D:\Все фото\Новая папка (2)\Фото076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3286124"/>
            <a:ext cx="1757310" cy="2343080"/>
          </a:xfrm>
          <a:prstGeom prst="rect">
            <a:avLst/>
          </a:prstGeom>
          <a:noFill/>
        </p:spPr>
      </p:pic>
      <p:pic>
        <p:nvPicPr>
          <p:cNvPr id="11" name="Picture 3" descr="D:\Все фото\Новая папка (2)\Фото076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9124" y="1714488"/>
            <a:ext cx="1898606" cy="25314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3008313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Заучивание стихотворения:</a:t>
            </a:r>
            <a:endParaRPr lang="ru-RU" dirty="0"/>
          </a:p>
        </p:txBody>
      </p:sp>
      <p:pic>
        <p:nvPicPr>
          <p:cNvPr id="2050" name="Picture 2" descr="D:\Все фото\Новая папка (2)\Фото07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761982"/>
            <a:ext cx="4246959" cy="5662612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2071678"/>
            <a:ext cx="3008313" cy="4054485"/>
          </a:xfrm>
        </p:spPr>
        <p:txBody>
          <a:bodyPr/>
          <a:lstStyle/>
          <a:p>
            <a:r>
              <a:rPr lang="ru-RU" dirty="0" smtClean="0"/>
              <a:t>В тёмном небе звёзды светят, </a:t>
            </a:r>
          </a:p>
          <a:p>
            <a:r>
              <a:rPr lang="ru-RU" dirty="0" smtClean="0"/>
              <a:t>Космонавт летит в ракете. </a:t>
            </a:r>
          </a:p>
          <a:p>
            <a:r>
              <a:rPr lang="ru-RU" dirty="0" smtClean="0"/>
              <a:t>День летит и ночь летит, </a:t>
            </a:r>
          </a:p>
          <a:p>
            <a:r>
              <a:rPr lang="ru-RU" dirty="0" smtClean="0"/>
              <a:t>И на Землю вниз глядит. </a:t>
            </a:r>
          </a:p>
          <a:p>
            <a:r>
              <a:rPr lang="ru-RU" dirty="0" smtClean="0"/>
              <a:t>Видит сверху он поля, </a:t>
            </a:r>
          </a:p>
          <a:p>
            <a:r>
              <a:rPr lang="ru-RU" dirty="0" smtClean="0"/>
              <a:t>Горы, реки и моря. </a:t>
            </a:r>
          </a:p>
          <a:p>
            <a:r>
              <a:rPr lang="ru-RU" dirty="0" smtClean="0"/>
              <a:t>Видит он весь шар земной, </a:t>
            </a:r>
          </a:p>
          <a:p>
            <a:r>
              <a:rPr lang="ru-RU" dirty="0" smtClean="0"/>
              <a:t>Шар земной – наш дом родной.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85728"/>
            <a:ext cx="59293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II </a:t>
            </a:r>
            <a:r>
              <a:rPr lang="ru-RU" sz="2800" dirty="0" smtClean="0"/>
              <a:t>этап: создание развивающей среды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</TotalTime>
  <Words>532</Words>
  <Application>Microsoft Office PowerPoint</Application>
  <PresentationFormat>Экран (4:3)</PresentationFormat>
  <Paragraphs>94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Тема Office</vt:lpstr>
      <vt:lpstr> Проект  </vt:lpstr>
      <vt:lpstr>Тип проекта: информационно -игровой</vt:lpstr>
      <vt:lpstr>Цель: Формирование начальных представлений о Космосе. Развитие познавательной активности и интереса к познанию окружающего мира. </vt:lpstr>
      <vt:lpstr>Ожидаемый результат:</vt:lpstr>
      <vt:lpstr>Формы работы:</vt:lpstr>
      <vt:lpstr>Презентация PowerPoint</vt:lpstr>
      <vt:lpstr>I этап:Подбор литературы и иллюстраций</vt:lpstr>
      <vt:lpstr>Презентация PowerPoint</vt:lpstr>
      <vt:lpstr>Заучивание стихотворения:</vt:lpstr>
      <vt:lpstr>Оригами и аппликация:</vt:lpstr>
      <vt:lpstr>Конструирование: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Андрей</dc:creator>
  <cp:lastModifiedBy>mishell-89</cp:lastModifiedBy>
  <cp:revision>64</cp:revision>
  <dcterms:created xsi:type="dcterms:W3CDTF">2014-04-09T05:36:29Z</dcterms:created>
  <dcterms:modified xsi:type="dcterms:W3CDTF">2020-03-30T09:36:08Z</dcterms:modified>
</cp:coreProperties>
</file>