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63" r:id="rId4"/>
    <p:sldId id="261" r:id="rId5"/>
    <p:sldId id="276" r:id="rId6"/>
    <p:sldId id="278" r:id="rId7"/>
    <p:sldId id="281" r:id="rId8"/>
    <p:sldId id="265" r:id="rId9"/>
    <p:sldId id="267" r:id="rId10"/>
    <p:sldId id="268" r:id="rId11"/>
    <p:sldId id="269" r:id="rId12"/>
    <p:sldId id="271" r:id="rId13"/>
    <p:sldId id="272" r:id="rId14"/>
    <p:sldId id="284" r:id="rId15"/>
    <p:sldId id="285" r:id="rId16"/>
    <p:sldId id="279" r:id="rId17"/>
    <p:sldId id="280" r:id="rId18"/>
    <p:sldId id="264" r:id="rId19"/>
    <p:sldId id="262" r:id="rId20"/>
    <p:sldId id="270" r:id="rId21"/>
    <p:sldId id="273" r:id="rId22"/>
    <p:sldId id="283" r:id="rId23"/>
    <p:sldId id="275" r:id="rId24"/>
    <p:sldId id="274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B53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1337D3-40C5-48A4-B027-062D866E857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5FCDA12-5DDF-40D0-A2EB-EA9CCFB7D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s://infourok.ru/go.html?href=http://dohcolonoc.ru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8964487" cy="32129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844408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Социально-значимый проект - презентация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"</a:t>
            </a:r>
            <a:r>
              <a:rPr lang="ru-RU" b="1" dirty="0" smtClean="0">
                <a:solidFill>
                  <a:srgbClr val="00B050"/>
                </a:solidFill>
                <a:latin typeface="Franklin Gothic Demi" pitchFamily="34" charset="0"/>
              </a:rPr>
              <a:t>Доброта спасёт мир"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123728" y="3140968"/>
            <a:ext cx="5648672" cy="249783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Подготовительная группа.</a:t>
            </a:r>
          </a:p>
          <a:p>
            <a:pPr algn="l"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Воспитатель:</a:t>
            </a:r>
          </a:p>
          <a:p>
            <a:pPr algn="l">
              <a:lnSpc>
                <a:spcPct val="150000"/>
              </a:lnSpc>
            </a:pPr>
            <a:r>
              <a:rPr lang="ru-RU" sz="1800" b="1" dirty="0" err="1" smtClean="0">
                <a:solidFill>
                  <a:srgbClr val="002060"/>
                </a:solidFill>
              </a:rPr>
              <a:t>Коробко</a:t>
            </a:r>
            <a:r>
              <a:rPr lang="ru-RU" sz="1800" b="1" dirty="0" smtClean="0">
                <a:solidFill>
                  <a:srgbClr val="002060"/>
                </a:solidFill>
              </a:rPr>
              <a:t> И.Н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МБДОУ «Целинный детский сад»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2020г.</a:t>
            </a:r>
            <a:endParaRPr lang="ru-RU" sz="1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1363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097216" cy="63408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Выставка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E:\проект2\IMG_20200120_1121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908720"/>
            <a:ext cx="7236296" cy="5427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209819"/>
            <a:ext cx="9153236" cy="1648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7" name="Picture 3" descr="hello_html_7941e1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60648"/>
            <a:ext cx="3995936" cy="561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E:\проект2\IMG_20200121_1033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500" y="0"/>
            <a:ext cx="51435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Дидактическая игры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 descr="E:\проект2\IMG_20200122_0930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484784"/>
            <a:ext cx="6876256" cy="5157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Игры- разминки на  сплочение коллектива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 descr="E:\проект2\IMG_20200122_0936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060848"/>
            <a:ext cx="5092030" cy="3456384"/>
          </a:xfrm>
          <a:prstGeom prst="rect">
            <a:avLst/>
          </a:prstGeom>
          <a:noFill/>
        </p:spPr>
      </p:pic>
      <p:pic>
        <p:nvPicPr>
          <p:cNvPr id="9219" name="Picture 3" descr="E:\проект2\IMG_20200122_0936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11552" y="2060848"/>
            <a:ext cx="4032448" cy="35354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491880" cy="256490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rebuchet MS" pitchFamily="34" charset="0"/>
              </a:rPr>
              <a:t>Настольные игры</a:t>
            </a:r>
            <a:endParaRPr lang="ru-RU" sz="44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3074" name="Picture 2" descr="I:\IMG_20200211_1634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0"/>
            <a:ext cx="5148064" cy="38610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I:\IMG_20200211_1634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" y="2924944"/>
            <a:ext cx="5748131" cy="4311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373216"/>
            <a:ext cx="9153236" cy="1648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9" name="Picture 3" descr="I:\IMG_20200211_1635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2348880"/>
            <a:ext cx="6300192" cy="472514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Picture 2" descr="I:\IMG_20200211_1635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5148064" cy="38610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517232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93022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rebuchet MS" pitchFamily="34" charset="0"/>
              </a:rPr>
              <a:t>Любимый танец </a:t>
            </a:r>
            <a:r>
              <a:rPr lang="ru-RU" sz="6000" dirty="0" smtClean="0">
                <a:solidFill>
                  <a:srgbClr val="FF0000"/>
                </a:solidFill>
                <a:latin typeface="Trebuchet MS" pitchFamily="34" charset="0"/>
              </a:rPr>
              <a:t>«ДОБРОТА»</a:t>
            </a:r>
            <a:endParaRPr lang="ru-RU" sz="6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26" name="Picture 2" descr="C:\Users\1\Desktop\20200121_102340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1527" y="2181030"/>
            <a:ext cx="4814529" cy="3740866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9" name="Picture 5" descr="C:\Users\1\Desktop\20200121_1018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0"/>
            <a:ext cx="3429000" cy="609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064896" cy="70609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rebuchet MS" pitchFamily="34" charset="0"/>
              </a:rPr>
              <a:t>Работа с психологом</a:t>
            </a:r>
            <a:endParaRPr lang="ru-RU" sz="6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26" name="Picture 2" descr="C:\Users\1\Desktop\image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908720"/>
            <a:ext cx="7596336" cy="4941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169224" cy="3460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Ни одного дня без добрых дел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E:\проект2\IMG_20200120_100645.jpg"/>
          <p:cNvPicPr>
            <a:picLocks noChangeAspect="1" noChangeArrowheads="1"/>
          </p:cNvPicPr>
          <p:nvPr/>
        </p:nvPicPr>
        <p:blipFill>
          <a:blip r:embed="rId3" cstate="email"/>
          <a:srcRect r="-798"/>
          <a:stretch>
            <a:fillRect/>
          </a:stretch>
        </p:blipFill>
        <p:spPr bwMode="auto">
          <a:xfrm>
            <a:off x="4211960" y="1412776"/>
            <a:ext cx="4546474" cy="41044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E:\проект2\IMG_20200120_100709.jpg"/>
          <p:cNvPicPr>
            <a:picLocks noChangeAspect="1" noChangeArrowheads="1"/>
          </p:cNvPicPr>
          <p:nvPr/>
        </p:nvPicPr>
        <p:blipFill>
          <a:blip r:embed="rId4" cstate="email"/>
          <a:srcRect r="-399"/>
          <a:stretch>
            <a:fillRect/>
          </a:stretch>
        </p:blipFill>
        <p:spPr bwMode="auto">
          <a:xfrm>
            <a:off x="323528" y="1268760"/>
            <a:ext cx="3888432" cy="4175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089104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Моем игрушки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проект2\IMG_20200120_1005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1412776"/>
            <a:ext cx="5988157" cy="4491118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506290"/>
          </a:xfrm>
        </p:spPr>
        <p:txBody>
          <a:bodyPr>
            <a:normAutofit/>
          </a:bodyPr>
          <a:lstStyle/>
          <a:p>
            <a:r>
              <a:rPr lang="ru-RU" sz="2200" b="1" u="sng" dirty="0" smtClean="0">
                <a:solidFill>
                  <a:schemeClr val="tx1"/>
                </a:solidFill>
              </a:rPr>
              <a:t>Цель проекта</a:t>
            </a: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i="1" dirty="0" smtClean="0">
                <a:solidFill>
                  <a:srgbClr val="FF0000"/>
                </a:solidFill>
              </a:rPr>
              <a:t>Создание организационно – педагогических условий для формирования у детей дошкольного возраста положительных качеств характера, способствовать сплочению коллектива, мотивировать детей на совершение добрых поступков, добрых дел во благо других людей.</a:t>
            </a: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pic>
        <p:nvPicPr>
          <p:cNvPr id="1026" name="Рисунок 4" descr="hello_html_m7e28ff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2276872"/>
            <a:ext cx="596265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385248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Строим горку для малышей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E:\проект2\IMG_20200121_1101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484784"/>
            <a:ext cx="4408462" cy="3960440"/>
          </a:xfrm>
          <a:prstGeom prst="rect">
            <a:avLst/>
          </a:prstGeom>
          <a:noFill/>
        </p:spPr>
      </p:pic>
      <p:pic>
        <p:nvPicPr>
          <p:cNvPr id="7171" name="Picture 3" descr="E:\проект2\IMG_20200121_1101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484784"/>
            <a:ext cx="4248472" cy="38884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13813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Помогаем помощнику воспитателя менять постель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 descr="E:\проект2\IMG_20200122_1049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7546" y="1772816"/>
            <a:ext cx="4336454" cy="3714319"/>
          </a:xfrm>
          <a:prstGeom prst="rect">
            <a:avLst/>
          </a:prstGeom>
          <a:noFill/>
        </p:spPr>
      </p:pic>
      <p:pic>
        <p:nvPicPr>
          <p:cNvPr id="10243" name="Picture 3" descr="E:\проект2\IMG_20200122_1050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772816"/>
            <a:ext cx="4414157" cy="3672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589240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250629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rebuchet MS" pitchFamily="34" charset="0"/>
              </a:rPr>
              <a:t>Сердечки для родителей</a:t>
            </a:r>
            <a:endParaRPr lang="ru-RU" sz="40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2050" name="Picture 2" descr="C:\Users\1\Desktop\image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140968"/>
            <a:ext cx="5148064" cy="3073517"/>
          </a:xfrm>
          <a:prstGeom prst="rect">
            <a:avLst/>
          </a:prstGeom>
          <a:noFill/>
        </p:spPr>
      </p:pic>
      <p:pic>
        <p:nvPicPr>
          <p:cNvPr id="2051" name="Picture 3" descr="I:\i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43157" y="0"/>
            <a:ext cx="4900843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0" y="5209819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48825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79512" y="736140"/>
            <a:ext cx="8496943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ulimChe" pitchFamily="49" charset="-127"/>
                <a:ea typeface="GulimChe" pitchFamily="49" charset="-127"/>
                <a:cs typeface="Arial" pitchFamily="34" charset="0"/>
              </a:rPr>
              <a:t>Материалы и ресурсы, необходимые для проекта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ulimChe" pitchFamily="49" charset="-127"/>
                <a:ea typeface="GulimChe" pitchFamily="49" charset="-127"/>
                <a:cs typeface="Arial" pitchFamily="34" charset="0"/>
              </a:rPr>
              <a:t>Обеспечение проектной деятельности: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ulimChe" pitchFamily="49" charset="-127"/>
              <a:ea typeface="GulimChe" pitchFamily="49" charset="-127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Нравственно – патриотическое воспитания детей дошкольного возраста. Планирование и конспекты занятий. Методическое пособие для педагогов.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Ветохина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А. Я., Дмитриенко З. С. и др., СПб.: ООО «Издательство «Детство - Пресс», 2013 г.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Алябьева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Е.А. «Тематические дни в детском саду», 2005г.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Вахрушев А. А.,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Кочемасова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Е.Е., Акимова Ю.А., Белова И.К. Здравствуй, мир! Окружающий мир для дошкольников. 2003г.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Дурова Н.В «Очень важный разговор», 2000г. Иванова Н.В. Социальное развитие детей в ДОУ. – М.: Творческий центр Сфера, 2008.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Кондратьева А. – «Стихи о вежливых словах» Рыжова Н. А. Развивающая среда дошкольных учреждений. (Из опыта работы). М., ЛИНКА-ПРЕСС, 2003г.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Чернецкая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Л.В. Развитие коммуникативных способностей у дошкольников. Ростов – на – Дону: Феникс, 2005.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Интернет – сайт «Дошколенок» -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http://dohcolonoc.ru/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Интернет – сайт «Фестиваль, 2008 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48825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Рисунок 3" descr="hello_html_74fb66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8492" y="0"/>
            <a:ext cx="8825508" cy="661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85821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rebuchet MS" pitchFamily="34" charset="0"/>
              </a:rPr>
              <a:t>Спасибо за  внимание.</a:t>
            </a:r>
            <a:endParaRPr lang="ru-RU" sz="6000" dirty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171400"/>
            <a:ext cx="7241232" cy="655272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Задачи проекта</a:t>
            </a: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1.Сформировать у детей представление о доброте, создавать мотив быть добрым.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2. Развивать у воспитанников социально – коммуникативные способности: умение взаимодействовать с другими людьми, понимать чувства и мотивы поступков других людей, действовать сообща, сочувствовать и сопереживать, считаться с желанием и мнением товарищей.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 3.развивать взаимопомощь и взаимовыручку.                                      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Воспитывать у дошкольников положительное отношения к доброте, желание совершать добрые поступки во имя блага окружающих.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4.Способствовать активному вовлечению родителей в совместную деятельность с ребенком в условиях семьи и детского сада.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5.Образовательные области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Социально-коммуникативное развитие, художественно-эстетическое развитие, речевое развитие.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532440" cy="2808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</a:rPr>
              <a:t>Участники проекта: </a:t>
            </a:r>
            <a:r>
              <a:rPr lang="ru-RU" sz="1800" b="1" dirty="0" smtClean="0">
                <a:solidFill>
                  <a:srgbClr val="0FB537"/>
                </a:solidFill>
              </a:rPr>
              <a:t/>
            </a:r>
            <a:br>
              <a:rPr lang="ru-RU" sz="1800" b="1" dirty="0" smtClean="0">
                <a:solidFill>
                  <a:srgbClr val="0FB537"/>
                </a:solidFill>
              </a:rPr>
            </a:br>
            <a:r>
              <a:rPr lang="ru-RU" sz="1800" b="1" dirty="0" smtClean="0">
                <a:solidFill>
                  <a:srgbClr val="0FB537"/>
                </a:solidFill>
              </a:rPr>
              <a:t>Дети подготовительной к школе группы,</a:t>
            </a:r>
            <a:br>
              <a:rPr lang="ru-RU" sz="1800" b="1" dirty="0" smtClean="0">
                <a:solidFill>
                  <a:srgbClr val="0FB537"/>
                </a:solidFill>
              </a:rPr>
            </a:br>
            <a:r>
              <a:rPr lang="ru-RU" sz="1800" b="1" dirty="0" smtClean="0">
                <a:solidFill>
                  <a:srgbClr val="0FB537"/>
                </a:solidFill>
              </a:rPr>
              <a:t> воспитатели,</a:t>
            </a:r>
            <a:br>
              <a:rPr lang="ru-RU" sz="1800" b="1" dirty="0" smtClean="0">
                <a:solidFill>
                  <a:srgbClr val="0FB537"/>
                </a:solidFill>
              </a:rPr>
            </a:br>
            <a:r>
              <a:rPr lang="ru-RU" sz="1800" b="1" dirty="0" smtClean="0">
                <a:solidFill>
                  <a:srgbClr val="0FB537"/>
                </a:solidFill>
              </a:rPr>
              <a:t> музыкальный руководитель, </a:t>
            </a:r>
            <a:br>
              <a:rPr lang="ru-RU" sz="1800" b="1" dirty="0" smtClean="0">
                <a:solidFill>
                  <a:srgbClr val="0FB537"/>
                </a:solidFill>
              </a:rPr>
            </a:br>
            <a:r>
              <a:rPr lang="ru-RU" sz="1800" b="1" dirty="0" smtClean="0">
                <a:solidFill>
                  <a:srgbClr val="0FB537"/>
                </a:solidFill>
              </a:rPr>
              <a:t>родители воспитанников.</a:t>
            </a:r>
            <a:br>
              <a:rPr lang="ru-RU" sz="1800" b="1" dirty="0" smtClean="0">
                <a:solidFill>
                  <a:srgbClr val="0FB537"/>
                </a:solidFill>
              </a:rPr>
            </a:br>
            <a:r>
              <a:rPr lang="ru-RU" sz="1800" b="1" dirty="0" smtClean="0">
                <a:solidFill>
                  <a:srgbClr val="0FB537"/>
                </a:solidFill>
              </a:rPr>
              <a:t> </a:t>
            </a:r>
            <a:br>
              <a:rPr lang="ru-RU" sz="1800" b="1" dirty="0" smtClean="0">
                <a:solidFill>
                  <a:srgbClr val="0FB537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Приблизительная продолжительность проекта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январь 2019г.-2020г.</a:t>
            </a:r>
            <a:r>
              <a:rPr lang="ru-RU" sz="1800" b="1" dirty="0" smtClean="0">
                <a:solidFill>
                  <a:srgbClr val="0FB537"/>
                </a:solidFill>
              </a:rPr>
              <a:t/>
            </a:r>
            <a:br>
              <a:rPr lang="ru-RU" sz="1800" b="1" dirty="0" smtClean="0">
                <a:solidFill>
                  <a:srgbClr val="0FB537"/>
                </a:solidFill>
              </a:rPr>
            </a:br>
            <a:r>
              <a:rPr lang="ru-RU" sz="1800" b="1" dirty="0" smtClean="0">
                <a:solidFill>
                  <a:srgbClr val="0FB537"/>
                </a:solidFill>
              </a:rPr>
              <a:t>-декабрь 2019 январь 2020 год.</a:t>
            </a:r>
            <a:r>
              <a:rPr lang="ru-RU" dirty="0" smtClean="0">
                <a:solidFill>
                  <a:srgbClr val="0FB537"/>
                </a:solidFill>
              </a:rPr>
              <a:t/>
            </a:r>
            <a:br>
              <a:rPr lang="ru-RU" dirty="0" smtClean="0">
                <a:solidFill>
                  <a:srgbClr val="0FB537"/>
                </a:solidFill>
              </a:rPr>
            </a:br>
            <a:endParaRPr lang="ru-RU" dirty="0">
              <a:solidFill>
                <a:srgbClr val="0FB537"/>
              </a:solidFill>
            </a:endParaRPr>
          </a:p>
        </p:txBody>
      </p:sp>
      <p:pic>
        <p:nvPicPr>
          <p:cNvPr id="11266" name="Picture 2" descr="hello_html_mc661ec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2329932"/>
            <a:ext cx="5976664" cy="4528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209819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480720" cy="1066130"/>
          </a:xfrm>
        </p:spPr>
        <p:txBody>
          <a:bodyPr>
            <a:normAutofit/>
          </a:bodyPr>
          <a:lstStyle/>
          <a:p>
            <a:pPr lvl="0"/>
            <a:r>
              <a:rPr lang="ru-RU" sz="3200" b="1" cap="none" dirty="0" smtClean="0"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Ожидаемые результаты</a:t>
            </a:r>
            <a:r>
              <a:rPr lang="ru-RU" sz="2800" cap="none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800" cap="none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67544" y="1117410"/>
            <a:ext cx="820891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Атмосфера доброты, доброжелательных отношений в группе и доверительных отношений между детьми и родителями;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Налажено сотрудничество с родителями, выработана единая система требований по отношению к детям;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Исчезновение в поведении агрессивных тенденций и преобладание доброжелательности между детьми;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Развитие умения выражать своё отношение к поступкам сверстников, правильно оценивать свои поступки и поступки товарищей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Умение видеть и понимать эмоциональные состояния сверстников;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 6. Научаться использовать обязательные формы вежливости в обращении со сверстниками.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Развитие стремления помогать, сопереживать, поддерживать друг друга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Укрепление связи семьи и ДОУ.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Повышение педагогической культуры родителей, что позволит педагогам установить с ними доверительные и партнёрские отношения.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10.Повышение рейтинга дошкольного образовательного учреждения среди родителей воспитанников.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373216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136904" cy="85010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rebuchet MS" pitchFamily="34" charset="0"/>
              </a:rPr>
              <a:t>На родительском собрании была озвучена проблема и обсуждена тема проекта.</a:t>
            </a:r>
            <a:endParaRPr lang="ru-RU" sz="28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26" name="Picture 2" descr="E:\проект2\IMG_20200124_1639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178750"/>
            <a:ext cx="6804248" cy="51031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274638"/>
            <a:ext cx="3096344" cy="178621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rebuchet MS" pitchFamily="34" charset="0"/>
              </a:rPr>
              <a:t>Подобрана художественная </a:t>
            </a:r>
            <a:br>
              <a:rPr lang="ru-RU" sz="3600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rebuchet MS" pitchFamily="34" charset="0"/>
              </a:rPr>
              <a:t>литература</a:t>
            </a:r>
            <a:endParaRPr lang="ru-RU" sz="36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2050" name="Picture 2" descr="E:\проект2\IMG-20200128-WA0001.jpg"/>
          <p:cNvPicPr>
            <a:picLocks noChangeAspect="1" noChangeArrowheads="1"/>
          </p:cNvPicPr>
          <p:nvPr/>
        </p:nvPicPr>
        <p:blipFill>
          <a:blip r:embed="rId3" cstate="email">
            <a:lum bright="-20000"/>
          </a:blip>
          <a:srcRect/>
          <a:stretch>
            <a:fillRect/>
          </a:stretch>
        </p:blipFill>
        <p:spPr bwMode="auto">
          <a:xfrm>
            <a:off x="4475990" y="3356992"/>
            <a:ext cx="466801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E:\проект2\IMG-20200128-WA0003.jpg"/>
          <p:cNvPicPr>
            <a:picLocks noChangeAspect="1" noChangeArrowheads="1"/>
          </p:cNvPicPr>
          <p:nvPr/>
        </p:nvPicPr>
        <p:blipFill>
          <a:blip r:embed="rId4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5148064" cy="3861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 детьми создана энциклопедия добрых сказок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E:\проект2\IMG_20200120_1118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68011" y="1772816"/>
            <a:ext cx="4475989" cy="3356992"/>
          </a:xfrm>
          <a:prstGeom prst="rect">
            <a:avLst/>
          </a:prstGeom>
          <a:noFill/>
        </p:spPr>
      </p:pic>
      <p:pic>
        <p:nvPicPr>
          <p:cNvPr id="3075" name="Picture 3" descr="E:\проект2\IMG_20200120_1118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772816"/>
            <a:ext cx="4355976" cy="3266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ncrypted-tbn0.gstatic.com/images?q=tbn:ANd9GcQ1KdcHvNspcXe89ZHbK40sowetbf7kvSsgjN6UoWSgn6sXstmzq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898"/>
          <a:stretch/>
        </p:blipFill>
        <p:spPr bwMode="auto">
          <a:xfrm>
            <a:off x="-9236" y="5070764"/>
            <a:ext cx="9153236" cy="16481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241232" cy="634082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По сказкам нарисованы рисунки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E:\проект2\IMG_20200120_1120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124744"/>
            <a:ext cx="8208912" cy="4509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2989691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183</TotalTime>
  <Words>343</Words>
  <Application>Microsoft Office PowerPoint</Application>
  <PresentationFormat>Экран (4:3)</PresentationFormat>
  <Paragraphs>47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Эркер</vt:lpstr>
      <vt:lpstr>Социально-значимый проект - презентация  "Доброта спасёт мир"  </vt:lpstr>
      <vt:lpstr>Цель проекта Создание организационно – педагогических условий для формирования у детей дошкольного возраста положительных качеств характера, способствовать сплочению коллектива, мотивировать детей на совершение добрых поступков, добрых дел во благо других людей. </vt:lpstr>
      <vt:lpstr>  Задачи проекта 1.Сформировать у детей представление о доброте, создавать мотив быть добрым. 2. Развивать у воспитанников социально – коммуникативные способности: умение взаимодействовать с другими людьми, понимать чувства и мотивы поступков других людей, действовать сообща, сочувствовать и сопереживать, считаться с желанием и мнением товарищей.  3.развивать взаимопомощь и взаимовыручку.                                       Воспитывать у дошкольников положительное отношения к доброте, желание совершать добрые поступки во имя блага окружающих. 4.Способствовать активному вовлечению родителей в совместную деятельность с ребенком в условиях семьи и детского сада. 5.Образовательные области Социально-коммуникативное развитие, художественно-эстетическое развитие, речевое развитие.   </vt:lpstr>
      <vt:lpstr>Участники проекта:  Дети подготовительной к школе группы,  воспитатели,  музыкальный руководитель,  родители воспитанников.   Приблизительная продолжительность проекта январь 2019г.-2020г. -декабрь 2019 январь 2020 год. </vt:lpstr>
      <vt:lpstr>Ожидаемые результаты </vt:lpstr>
      <vt:lpstr>На родительском собрании была озвучена проблема и обсуждена тема проекта.</vt:lpstr>
      <vt:lpstr>Подобрана художественная  литература</vt:lpstr>
      <vt:lpstr>С детьми создана энциклопедия добрых сказок</vt:lpstr>
      <vt:lpstr> По сказкам нарисованы рисунки</vt:lpstr>
      <vt:lpstr>Выставка</vt:lpstr>
      <vt:lpstr>Слайд 11</vt:lpstr>
      <vt:lpstr>Дидактическая игры</vt:lpstr>
      <vt:lpstr>Игры- разминки на  сплочение коллектива</vt:lpstr>
      <vt:lpstr>Настольные игры</vt:lpstr>
      <vt:lpstr>Слайд 15</vt:lpstr>
      <vt:lpstr>Любимый танец «ДОБРОТА»</vt:lpstr>
      <vt:lpstr>Работа с психологом</vt:lpstr>
      <vt:lpstr> Ни одного дня без добрых дел</vt:lpstr>
      <vt:lpstr>Моем игрушки</vt:lpstr>
      <vt:lpstr>Строим горку для малышей</vt:lpstr>
      <vt:lpstr>Помогаем помощнику воспитателя менять постель</vt:lpstr>
      <vt:lpstr>Сердечки для родителей</vt:lpstr>
      <vt:lpstr>Слайд 23</vt:lpstr>
      <vt:lpstr>Слайд 24</vt:lpstr>
      <vt:lpstr>Спасибо за 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</dc:title>
  <dc:creator>учитель</dc:creator>
  <cp:lastModifiedBy>RePack by SPecialiST</cp:lastModifiedBy>
  <cp:revision>22</cp:revision>
  <dcterms:created xsi:type="dcterms:W3CDTF">2019-03-12T02:23:36Z</dcterms:created>
  <dcterms:modified xsi:type="dcterms:W3CDTF">2020-03-29T12:04:17Z</dcterms:modified>
</cp:coreProperties>
</file>