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0" r:id="rId3"/>
    <p:sldId id="256" r:id="rId4"/>
    <p:sldId id="257" r:id="rId5"/>
    <p:sldId id="258" r:id="rId6"/>
    <p:sldId id="263" r:id="rId7"/>
    <p:sldId id="261" r:id="rId8"/>
    <p:sldId id="259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1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4271360"/>
        <c:axId val="151565824"/>
      </c:barChart>
      <c:catAx>
        <c:axId val="134271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51565824"/>
        <c:crosses val="autoZero"/>
        <c:auto val="1"/>
        <c:lblAlgn val="ctr"/>
        <c:lblOffset val="100"/>
        <c:noMultiLvlLbl val="0"/>
      </c:catAx>
      <c:valAx>
        <c:axId val="151565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4271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161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6857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193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511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0735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3896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1459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569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9390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7824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502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3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764704"/>
            <a:ext cx="8856984" cy="110799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1  2  3  4  5  6  7  8  9  10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08" y="2852936"/>
            <a:ext cx="8821680" cy="110799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6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1  2  3  </a:t>
            </a:r>
            <a:r>
              <a:rPr lang="ru-RU" sz="66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6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5  6  7  8  9  10</a:t>
            </a:r>
            <a:endParaRPr lang="ru-RU" sz="6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668344" y="2708920"/>
            <a:ext cx="1008112" cy="13681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732240" y="2852936"/>
            <a:ext cx="864096" cy="1107996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868144" y="2852936"/>
            <a:ext cx="864096" cy="1090777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419872" y="3007609"/>
            <a:ext cx="720080" cy="7814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283968" y="3007609"/>
            <a:ext cx="792088" cy="853439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827584" y="2786072"/>
            <a:ext cx="936104" cy="1008112"/>
          </a:xfrm>
          <a:prstGeom prst="triangl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076056" y="2852936"/>
            <a:ext cx="792088" cy="1090777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07504" y="2564904"/>
            <a:ext cx="8856984" cy="2016224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939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71296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b="1" dirty="0">
                <a:latin typeface="Times New Roman"/>
                <a:ea typeface="Calibri"/>
                <a:cs typeface="Times New Roman"/>
              </a:rPr>
              <a:t>Спортсмены Иванов, Петров, Сидоров участвовали в соревнованиях по бегу. Иванов занял не второе и не третье место, а </a:t>
            </a: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Петров - </a:t>
            </a:r>
            <a:r>
              <a:rPr lang="ru-RU" sz="3200" b="1" dirty="0">
                <a:latin typeface="Times New Roman"/>
                <a:ea typeface="Calibri"/>
                <a:cs typeface="Times New Roman"/>
              </a:rPr>
              <a:t>не третье. Как распределились места?</a:t>
            </a:r>
            <a:endParaRPr lang="ru-RU" sz="2400" b="1" dirty="0">
              <a:ea typeface="Calibri"/>
              <a:cs typeface="Times New Roman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1261765"/>
              </p:ext>
            </p:extLst>
          </p:nvPr>
        </p:nvGraphicFramePr>
        <p:xfrm>
          <a:off x="395536" y="2420888"/>
          <a:ext cx="7704856" cy="1950720"/>
        </p:xfrm>
        <a:graphic>
          <a:graphicData uri="http://schemas.openxmlformats.org/drawingml/2006/table">
            <a:tbl>
              <a:tblPr firstRow="1" firstCol="1" bandRow="1"/>
              <a:tblGrid>
                <a:gridCol w="1926008"/>
                <a:gridCol w="1926008"/>
                <a:gridCol w="1926008"/>
                <a:gridCol w="1926832"/>
              </a:tblGrid>
              <a:tr h="3780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И.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П.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С.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4070"/>
              </p:ext>
            </p:extLst>
          </p:nvPr>
        </p:nvGraphicFramePr>
        <p:xfrm>
          <a:off x="539552" y="4725144"/>
          <a:ext cx="7560841" cy="2011680"/>
        </p:xfrm>
        <a:graphic>
          <a:graphicData uri="http://schemas.openxmlformats.org/drawingml/2006/table">
            <a:tbl>
              <a:tblPr firstRow="1" firstCol="1" bandRow="1"/>
              <a:tblGrid>
                <a:gridCol w="1890008"/>
                <a:gridCol w="1890008"/>
                <a:gridCol w="1890008"/>
                <a:gridCol w="1890817"/>
              </a:tblGrid>
              <a:tr h="3780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И.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П.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С.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8424" y="2996952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8424" y="5373216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47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04664"/>
            <a:ext cx="87129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Коля старше Вани, А Ваня старше Толи. 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из детей самый старший?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самый младший?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637014938"/>
              </p:ext>
            </p:extLst>
          </p:nvPr>
        </p:nvGraphicFramePr>
        <p:xfrm>
          <a:off x="1792796" y="1974324"/>
          <a:ext cx="5947556" cy="36869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91680" y="5760258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Толя           Ваня          Коля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26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Teacher\Desktop\urok-matiematiki-v-1-klassie-rieshieniie-obratnykh-zadach_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2656"/>
            <a:ext cx="6408712" cy="39604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475656" y="5373216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681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krinshoter.ru/i/300120/gAuloDt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-3382"/>
            <a:ext cx="2952328" cy="6560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897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krinshoter.ru/i/300120/gAuloDt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-3382"/>
            <a:ext cx="2952328" cy="6560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826" y="5445224"/>
            <a:ext cx="53657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5013176"/>
            <a:ext cx="53657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25852">
            <a:off x="3599162" y="3714219"/>
            <a:ext cx="1168350" cy="1313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737" y="1480431"/>
            <a:ext cx="1749425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494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522247"/>
              </p:ext>
            </p:extLst>
          </p:nvPr>
        </p:nvGraphicFramePr>
        <p:xfrm>
          <a:off x="323529" y="836712"/>
          <a:ext cx="8568951" cy="4104456"/>
        </p:xfrm>
        <a:graphic>
          <a:graphicData uri="http://schemas.openxmlformats.org/drawingml/2006/table">
            <a:tbl>
              <a:tblPr firstRow="1" firstCol="1" bandRow="1"/>
              <a:tblGrid>
                <a:gridCol w="2856317"/>
                <a:gridCol w="2856317"/>
                <a:gridCol w="2856317"/>
              </a:tblGrid>
              <a:tr h="20522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Чипсы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25 рублей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Сок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 рублей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Пирожок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15 рублей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0522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Молоко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 рублей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Шоколад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28 рублей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Булочка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 рублей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286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krinshoter.ru/i/101019/RIS553Q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217783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48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118</Words>
  <Application>Microsoft Office PowerPoint</Application>
  <PresentationFormat>Экран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2020-01-30T08:45:59Z</dcterms:created>
  <dcterms:modified xsi:type="dcterms:W3CDTF">2020-01-30T09:29:46Z</dcterms:modified>
</cp:coreProperties>
</file>