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67" r:id="rId3"/>
    <p:sldId id="265" r:id="rId4"/>
    <p:sldId id="266" r:id="rId5"/>
    <p:sldId id="257" r:id="rId6"/>
    <p:sldId id="258" r:id="rId7"/>
    <p:sldId id="259" r:id="rId8"/>
    <p:sldId id="260" r:id="rId9"/>
    <p:sldId id="261" r:id="rId10"/>
    <p:sldId id="262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6" autoAdjust="0"/>
  </p:normalViewPr>
  <p:slideViewPr>
    <p:cSldViewPr>
      <p:cViewPr varScale="1">
        <p:scale>
          <a:sx n="58" d="100"/>
          <a:sy n="58" d="100"/>
        </p:scale>
        <p:origin x="84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EE45C-A94D-414D-9E35-97905E112BE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754219-FD8E-4DB6-B34B-8999AF07E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61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5B74A63-80F7-4F2C-9F9D-8DA71A97341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8CFF8B3-02FE-45FF-B2A0-72D8614ED39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A63-80F7-4F2C-9F9D-8DA71A97341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F8B3-02FE-45FF-B2A0-72D8614ED3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65B74A63-80F7-4F2C-9F9D-8DA71A97341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8CFF8B3-02FE-45FF-B2A0-72D8614ED3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A63-80F7-4F2C-9F9D-8DA71A97341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F8B3-02FE-45FF-B2A0-72D8614ED3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5B74A63-80F7-4F2C-9F9D-8DA71A97341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C8CFF8B3-02FE-45FF-B2A0-72D8614ED39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A63-80F7-4F2C-9F9D-8DA71A97341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F8B3-02FE-45FF-B2A0-72D8614ED3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A63-80F7-4F2C-9F9D-8DA71A97341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F8B3-02FE-45FF-B2A0-72D8614ED3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A63-80F7-4F2C-9F9D-8DA71A97341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F8B3-02FE-45FF-B2A0-72D8614ED3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5B74A63-80F7-4F2C-9F9D-8DA71A97341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F8B3-02FE-45FF-B2A0-72D8614ED3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A63-80F7-4F2C-9F9D-8DA71A97341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F8B3-02FE-45FF-B2A0-72D8614ED3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A63-80F7-4F2C-9F9D-8DA71A97341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F8B3-02FE-45FF-B2A0-72D8614ED39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5B74A63-80F7-4F2C-9F9D-8DA71A97341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8CFF8B3-02FE-45FF-B2A0-72D8614ED3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Рисование по алгоритмическим схемам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Подготовительная группа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852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00541" y="1958244"/>
            <a:ext cx="4992554" cy="3744416"/>
          </a:xfrm>
          <a:prstGeom prst="rect">
            <a:avLst/>
          </a:prstGeom>
        </p:spPr>
      </p:pic>
      <p:pic>
        <p:nvPicPr>
          <p:cNvPr id="3" name="Рисунок 2" descr="52827063-Вратарь-поймать-мяч-на-футбольном-пол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5916" y="188640"/>
            <a:ext cx="5184576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100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1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532896"/>
          </a:xfrm>
        </p:spPr>
        <p:txBody>
          <a:bodyPr anchor="ctr">
            <a:normAutofit/>
          </a:bodyPr>
          <a:lstStyle/>
          <a:p>
            <a:pPr algn="just"/>
            <a:r>
              <a:rPr lang="ru-RU" sz="2000" b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Одним </a:t>
            </a:r>
            <a:r>
              <a:rPr lang="ru-RU" sz="20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из приемов, позволяющих всесторонне анализировать предмет, увидеть его свойства и характеристики, является обучение рисованию с опорой на алгоритмическую </a:t>
            </a:r>
            <a:r>
              <a:rPr lang="ru-RU" sz="2000" b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последовательность </a:t>
            </a:r>
            <a:r>
              <a:rPr lang="ru-RU" sz="20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изображения предмета</a:t>
            </a:r>
            <a:r>
              <a:rPr lang="ru-RU" sz="2000" b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br>
              <a:rPr lang="ru-RU" sz="2000" b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000" b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Подобные </a:t>
            </a:r>
            <a:r>
              <a:rPr lang="ru-RU" sz="20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схемы состоят из знакомых детям геометрических фигур </a:t>
            </a:r>
            <a:r>
              <a:rPr lang="ru-RU" sz="2000" b="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(прямоугольник, круг, треугольник, овал, квадрат)</a:t>
            </a:r>
            <a:r>
              <a:rPr lang="ru-RU" sz="20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. </a:t>
            </a:r>
            <a:endParaRPr lang="ru-RU" sz="2000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269441"/>
            <a:ext cx="2124503" cy="2124503"/>
          </a:xfrm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57200" y="2852936"/>
            <a:ext cx="2386608" cy="10081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298050" y="3524944"/>
            <a:ext cx="1314636" cy="2272861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868144" y="4642469"/>
            <a:ext cx="1584176" cy="165618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338" y="3070651"/>
            <a:ext cx="2686050" cy="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11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just"/>
            <a:r>
              <a:rPr lang="ru-RU" sz="22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Например, изображение кошки начинается с рисования геометрической фигуры – круга.</a:t>
            </a: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997075"/>
            <a:ext cx="7239000" cy="4071937"/>
          </a:xfrm>
        </p:spPr>
      </p:pic>
    </p:spTree>
    <p:extLst>
      <p:ext uri="{BB962C8B-B14F-4D97-AF65-F5344CB8AC3E}">
        <p14:creationId xmlns:p14="http://schemas.microsoft.com/office/powerpoint/2010/main" val="202833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956832"/>
          </a:xfrm>
        </p:spPr>
        <p:txBody>
          <a:bodyPr anchor="ctr">
            <a:normAutofit fontScale="90000"/>
          </a:bodyPr>
          <a:lstStyle/>
          <a:p>
            <a:pPr algn="just"/>
            <a:r>
              <a:rPr lang="ru-RU" sz="2000" b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Для </a:t>
            </a:r>
            <a:r>
              <a:rPr lang="ru-RU" sz="20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того чтобы умело рисовать, совсем необязательно иметь алгоритмические схемы всех этих предметов. Вполне достаточно изучить основные формы, на их основе дети легко построят другие предметы и объекты действительности. Например, знание последовательности рисования грузовика дает ключ к рисованию всех видов грузового транспорта </a:t>
            </a:r>
            <a:r>
              <a:rPr lang="ru-RU" sz="2000" b="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(фургон, самосвал, трактор, и др.)</a:t>
            </a:r>
            <a:r>
              <a:rPr lang="ru-RU" sz="2000" b="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420888"/>
            <a:ext cx="6768751" cy="4320480"/>
          </a:xfrm>
        </p:spPr>
      </p:pic>
    </p:spTree>
    <p:extLst>
      <p:ext uri="{BB962C8B-B14F-4D97-AF65-F5344CB8AC3E}">
        <p14:creationId xmlns:p14="http://schemas.microsoft.com/office/powerpoint/2010/main" val="120946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886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Рисование машины</a:t>
            </a:r>
            <a:endParaRPr lang="ru-RU" sz="2400" dirty="0"/>
          </a:p>
        </p:txBody>
      </p:sp>
      <p:pic>
        <p:nvPicPr>
          <p:cNvPr id="5" name="Содержимое 4" descr="IMG_847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52736"/>
            <a:ext cx="3521075" cy="2520280"/>
          </a:xfrm>
        </p:spPr>
      </p:pic>
      <p:pic>
        <p:nvPicPr>
          <p:cNvPr id="6" name="Содержимое 5" descr="IMG_8475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300" y="2268935"/>
            <a:ext cx="3521075" cy="2640806"/>
          </a:xfrm>
        </p:spPr>
      </p:pic>
      <p:pic>
        <p:nvPicPr>
          <p:cNvPr id="10" name="Рисунок 9" descr="IMG_847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66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Рисование машины</a:t>
            </a:r>
            <a:endParaRPr lang="ru-RU" sz="2400" dirty="0"/>
          </a:p>
        </p:txBody>
      </p:sp>
      <p:pic>
        <p:nvPicPr>
          <p:cNvPr id="5" name="Содержимое 4" descr="IMG_848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80728"/>
            <a:ext cx="3936438" cy="2952328"/>
          </a:xfrm>
        </p:spPr>
      </p:pic>
      <p:pic>
        <p:nvPicPr>
          <p:cNvPr id="6" name="Содержимое 5" descr="IMG_8484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068960"/>
            <a:ext cx="4512502" cy="3384376"/>
          </a:xfrm>
        </p:spPr>
      </p:pic>
      <p:pic>
        <p:nvPicPr>
          <p:cNvPr id="7" name="Рисунок 6" descr="IMG_848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66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Рисование платья</a:t>
            </a:r>
            <a:endParaRPr lang="ru-RU" sz="2400" dirty="0"/>
          </a:p>
        </p:txBody>
      </p:sp>
      <p:pic>
        <p:nvPicPr>
          <p:cNvPr id="5" name="Содержимое 4" descr="IMG_849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08720"/>
            <a:ext cx="4416491" cy="3312368"/>
          </a:xfrm>
        </p:spPr>
      </p:pic>
      <p:pic>
        <p:nvPicPr>
          <p:cNvPr id="6" name="Содержимое 5" descr="IMG_8498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924" y="3573016"/>
            <a:ext cx="4001128" cy="3000846"/>
          </a:xfrm>
        </p:spPr>
      </p:pic>
      <p:pic>
        <p:nvPicPr>
          <p:cNvPr id="7" name="Рисунок 6" descr="IMG_850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66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Рисование человека</a:t>
            </a:r>
            <a:endParaRPr lang="ru-RU" sz="2400" dirty="0"/>
          </a:p>
        </p:txBody>
      </p:sp>
      <p:pic>
        <p:nvPicPr>
          <p:cNvPr id="5" name="Содержимое 4" descr="IMG_8518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52736"/>
            <a:ext cx="3521075" cy="2640806"/>
          </a:xfrm>
        </p:spPr>
      </p:pic>
      <p:pic>
        <p:nvPicPr>
          <p:cNvPr id="6" name="Содержимое 5" descr="IMG_8519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861048"/>
            <a:ext cx="3521075" cy="2640806"/>
          </a:xfrm>
        </p:spPr>
      </p:pic>
      <p:pic>
        <p:nvPicPr>
          <p:cNvPr id="8" name="Рисунок 7" descr="111550311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3968" y="836712"/>
            <a:ext cx="3960440" cy="2925925"/>
          </a:xfrm>
          <a:prstGeom prst="rect">
            <a:avLst/>
          </a:prstGeom>
        </p:spPr>
      </p:pic>
      <p:pic>
        <p:nvPicPr>
          <p:cNvPr id="9" name="Рисунок 8" descr="pic_150eee6835db7f531778e2a895b0a81d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3968" y="3789040"/>
            <a:ext cx="4032448" cy="2957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852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188640"/>
            <a:ext cx="4455495" cy="3240360"/>
          </a:xfrm>
          <a:prstGeom prst="rect">
            <a:avLst/>
          </a:prstGeom>
        </p:spPr>
      </p:pic>
      <p:pic>
        <p:nvPicPr>
          <p:cNvPr id="3" name="Рисунок 2" descr="IMG_852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116632"/>
            <a:ext cx="4464497" cy="3233872"/>
          </a:xfrm>
          <a:prstGeom prst="rect">
            <a:avLst/>
          </a:prstGeom>
        </p:spPr>
      </p:pic>
      <p:pic>
        <p:nvPicPr>
          <p:cNvPr id="5" name="Рисунок 4" descr="112983648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2665478"/>
            <a:ext cx="7632848" cy="4192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143</TotalTime>
  <Words>101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Times New Roman</vt:lpstr>
      <vt:lpstr>Trebuchet MS</vt:lpstr>
      <vt:lpstr>Wingdings</vt:lpstr>
      <vt:lpstr>Wingdings 2</vt:lpstr>
      <vt:lpstr>Изящная</vt:lpstr>
      <vt:lpstr>Рисование по алгоритмическим схемам</vt:lpstr>
      <vt:lpstr>    Одним из приемов, позволяющих всесторонне анализировать предмет, увидеть его свойства и характеристики, является обучение рисованию с опорой на алгоритмическую              последовательность изображения предмета.      Подобные схемы состоят из знакомых детям геометрических фигур (прямоугольник, круг, треугольник, овал, квадрат). </vt:lpstr>
      <vt:lpstr>Например, изображение кошки начинается с рисования геометрической фигуры – круга.</vt:lpstr>
      <vt:lpstr>       Для того чтобы умело рисовать, совсем необязательно иметь алгоритмические схемы всех этих предметов. Вполне достаточно изучить основные формы, на их основе дети легко построят другие предметы и объекты действительности. Например, знание последовательности рисования грузовика дает ключ к рисованию всех видов грузового транспорта (фургон, самосвал, трактор, и др.).</vt:lpstr>
      <vt:lpstr>Рисование машины</vt:lpstr>
      <vt:lpstr>Рисование машины</vt:lpstr>
      <vt:lpstr>Рисование платья</vt:lpstr>
      <vt:lpstr>Рисование человека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Сергей Левашов</cp:lastModifiedBy>
  <cp:revision>15</cp:revision>
  <dcterms:created xsi:type="dcterms:W3CDTF">2018-02-13T17:35:25Z</dcterms:created>
  <dcterms:modified xsi:type="dcterms:W3CDTF">2020-03-30T15:43:58Z</dcterms:modified>
</cp:coreProperties>
</file>