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media/audio31.wav" ContentType="audio/x-wav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81" r:id="rId2"/>
    <p:sldId id="280" r:id="rId3"/>
    <p:sldId id="264" r:id="rId4"/>
    <p:sldId id="259" r:id="rId5"/>
    <p:sldId id="279" r:id="rId6"/>
    <p:sldId id="271" r:id="rId7"/>
    <p:sldId id="261" r:id="rId8"/>
    <p:sldId id="262" r:id="rId9"/>
    <p:sldId id="272" r:id="rId10"/>
    <p:sldId id="265" r:id="rId11"/>
    <p:sldId id="273" r:id="rId12"/>
    <p:sldId id="277" r:id="rId13"/>
    <p:sldId id="274" r:id="rId14"/>
    <p:sldId id="266" r:id="rId15"/>
    <p:sldId id="278" r:id="rId16"/>
    <p:sldId id="276" r:id="rId17"/>
    <p:sldId id="270" r:id="rId18"/>
    <p:sldId id="267" r:id="rId19"/>
    <p:sldId id="275" r:id="rId20"/>
    <p:sldId id="268" r:id="rId21"/>
    <p:sldId id="263" r:id="rId22"/>
    <p:sldId id="269" r:id="rId23"/>
    <p:sldId id="282" r:id="rId24"/>
    <p:sldId id="260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66FF99"/>
    <a:srgbClr val="FF3399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98" y="1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B1CA7-4988-4CA2-9536-72334DDA6B3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222A22-90DE-4FCE-A6DC-FC67F5DBF1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1317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222A22-90DE-4FCE-A6DC-FC67F5DBF15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7654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222A22-90DE-4FCE-A6DC-FC67F5DBF152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3905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rgbClr val="00B0F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3548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80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10632504" y="6597352"/>
            <a:ext cx="1556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©Новикова Л.А.</a:t>
            </a:r>
            <a:endParaRPr lang="ru-RU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slide" Target="slide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7.pn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8.pn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9.pn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0.pn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1.pn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2.pn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3.png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4.png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audio" Target="../media/audio2.wav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7.pn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8.png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9.png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5.jpeg"/><Relationship Id="rId4" Type="http://schemas.openxmlformats.org/officeDocument/2006/relationships/audio" Target="../media/audio2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31.wav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img-fotki.yandex.ru/get/15509/134091466.2a9/0_12f03a_82151be3_S" TargetMode="External"/><Relationship Id="rId13" Type="http://schemas.openxmlformats.org/officeDocument/2006/relationships/hyperlink" Target="https://img-fotki.yandex.ru/get/5302/134091466.248/0_11d03d_fe895b9d_S" TargetMode="External"/><Relationship Id="rId18" Type="http://schemas.openxmlformats.org/officeDocument/2006/relationships/hyperlink" Target="http://www.etools.in.ua/images/ok_icon.png" TargetMode="External"/><Relationship Id="rId3" Type="http://schemas.openxmlformats.org/officeDocument/2006/relationships/hyperlink" Target="http://img-fotki.yandex.ru/get/4208/annaze63.a0/0_3a8a6_6ff63d0a_L.jpg" TargetMode="External"/><Relationship Id="rId21" Type="http://schemas.openxmlformats.org/officeDocument/2006/relationships/hyperlink" Target="http://img-fotki.yandex.ru/get/4517/119528728.9b2/0_94228_a3ca73c0_XL" TargetMode="External"/><Relationship Id="rId7" Type="http://schemas.openxmlformats.org/officeDocument/2006/relationships/hyperlink" Target="https://img-fotki.yandex.ru/get/5907/134091466.2a9/0_12f03c_b3018e83_S" TargetMode="External"/><Relationship Id="rId12" Type="http://schemas.openxmlformats.org/officeDocument/2006/relationships/hyperlink" Target="https://img-fotki.yandex.ru/get/30/134091466.2b9/0_130f36_796ec59d_S" TargetMode="External"/><Relationship Id="rId17" Type="http://schemas.openxmlformats.org/officeDocument/2006/relationships/hyperlink" Target="https://img-fotki.yandex.ru/get/5101/134091466.1c4/0_108a56_4c03c5a4_S" TargetMode="External"/><Relationship Id="rId2" Type="http://schemas.openxmlformats.org/officeDocument/2006/relationships/hyperlink" Target="http://i.picasion.com/pic80/af89d94931a2a6b556cf57c4089b1cb6.gif" TargetMode="External"/><Relationship Id="rId16" Type="http://schemas.openxmlformats.org/officeDocument/2006/relationships/hyperlink" Target="http://u.jimdo.com/www400/o/s7c9edf72bf232109/img/i655002c77f8df928/1391243282/std/image.png" TargetMode="External"/><Relationship Id="rId20" Type="http://schemas.openxmlformats.org/officeDocument/2006/relationships/hyperlink" Target="http://dutsadok.com.ua/clipart/ljudi/a80147a27b4a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mg-fotki.yandex.ru/get/6828/134091466.198/0_ffa7d_bcd498e_S" TargetMode="External"/><Relationship Id="rId11" Type="http://schemas.openxmlformats.org/officeDocument/2006/relationships/hyperlink" Target="https://img-fotki.yandex.ru/get/6610/134091466.10/0_8ec26_3797a6a3_S" TargetMode="External"/><Relationship Id="rId24" Type="http://schemas.openxmlformats.org/officeDocument/2006/relationships/image" Target="../media/image4.gif"/><Relationship Id="rId5" Type="http://schemas.openxmlformats.org/officeDocument/2006/relationships/hyperlink" Target="https://img-fotki.yandex.ru/get/3003/134091466.1db/0_10bb6d_a67ef2fd_S" TargetMode="External"/><Relationship Id="rId15" Type="http://schemas.openxmlformats.org/officeDocument/2006/relationships/hyperlink" Target="https://img-fotki.yandex.ru/get/4606/134091466.29f/0_12e6cd_74c0e628_S" TargetMode="External"/><Relationship Id="rId23" Type="http://schemas.openxmlformats.org/officeDocument/2006/relationships/hyperlink" Target="http://cs1-28v4.vk-cdn.net/p6/e996f0d43747e0.mp3?extra=IX0Nr9sUwA-E0cO498zqhwHloJaWDjdDbc5nr5-bjk5yQDv5dSl__pm-ynNKYxCsXAGsbZ4c-XBcnB_dATlK6ktqO6NlFQ" TargetMode="External"/><Relationship Id="rId10" Type="http://schemas.openxmlformats.org/officeDocument/2006/relationships/hyperlink" Target="https://img-fotki.yandex.ru/get/9803/134091466.14e/0_e9ec8_6c201ac_S" TargetMode="External"/><Relationship Id="rId19" Type="http://schemas.openxmlformats.org/officeDocument/2006/relationships/hyperlink" Target="http://ns2.engelsspravka.ru/image-foto/705651u6n432dpv6md7.gif" TargetMode="External"/><Relationship Id="rId4" Type="http://schemas.openxmlformats.org/officeDocument/2006/relationships/hyperlink" Target="http://img-fotki.yandex.ru/get/9153/134091466.a1/0_c1821_6da3b03a_M.png" TargetMode="External"/><Relationship Id="rId9" Type="http://schemas.openxmlformats.org/officeDocument/2006/relationships/hyperlink" Target="https://img-fotki.yandex.ru/get/9767/134091466.171/0_f5cae_1ad4a2c_S" TargetMode="External"/><Relationship Id="rId14" Type="http://schemas.openxmlformats.org/officeDocument/2006/relationships/hyperlink" Target="http://s50.radikal.ru/i130/1507/16/9d8f7c071796.jpg" TargetMode="External"/><Relationship Id="rId22" Type="http://schemas.openxmlformats.org/officeDocument/2006/relationships/hyperlink" Target="http://www.llangedwynschool.org/uploads/4/3/6/9/4369745/2251027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4.g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audio" Target="../media/audio2.wav"/><Relationship Id="rId7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4.gif"/><Relationship Id="rId4" Type="http://schemas.openxmlformats.org/officeDocument/2006/relationships/image" Target="../media/image5.jpeg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5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audio" Target="../media/audio2.wav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5.jpeg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24166" y="1285860"/>
            <a:ext cx="6552728" cy="3119847"/>
          </a:xfrm>
        </p:spPr>
        <p:txBody>
          <a:bodyPr>
            <a:prstTxWarp prst="textPlain">
              <a:avLst/>
            </a:prstTxWarp>
            <a:noAutofit/>
          </a:bodyPr>
          <a:lstStyle/>
          <a:p>
            <a:r>
              <a:rPr lang="ru-RU" sz="9600" dirty="0" smtClean="0">
                <a:ln w="38100">
                  <a:solidFill>
                    <a:srgbClr val="C00000"/>
                  </a:solidFill>
                </a:ln>
                <a:solidFill>
                  <a:srgbClr val="FF3399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AGCooperCyr" panose="020B0500000000000000" pitchFamily="34" charset="0"/>
              </a:rPr>
              <a:t>Давай </a:t>
            </a:r>
            <a:br>
              <a:rPr lang="ru-RU" sz="9600" dirty="0" smtClean="0">
                <a:ln w="38100">
                  <a:solidFill>
                    <a:srgbClr val="C00000"/>
                  </a:solidFill>
                </a:ln>
                <a:solidFill>
                  <a:srgbClr val="FF3399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AGCooperCyr" panose="020B0500000000000000" pitchFamily="34" charset="0"/>
              </a:rPr>
            </a:br>
            <a:r>
              <a:rPr lang="ru-RU" sz="9600" dirty="0" smtClean="0">
                <a:ln w="38100">
                  <a:solidFill>
                    <a:srgbClr val="C00000"/>
                  </a:solidFill>
                </a:ln>
                <a:solidFill>
                  <a:srgbClr val="FF3399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AGCooperCyr" panose="020B0500000000000000" pitchFamily="34" charset="0"/>
              </a:rPr>
              <a:t> считать    </a:t>
            </a:r>
            <a:endParaRPr lang="ru-RU" sz="9600" dirty="0">
              <a:ln w="38100">
                <a:solidFill>
                  <a:srgbClr val="C00000"/>
                </a:solidFill>
              </a:ln>
              <a:solidFill>
                <a:srgbClr val="FF3399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  <a:latin typeface="AGCooperCyr" panose="020B0500000000000000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98350" y="5373216"/>
            <a:ext cx="5275312" cy="122413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Автор: </a:t>
            </a: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Козлова Евгения Михайловна</a:t>
            </a:r>
            <a:endParaRPr lang="ru-RU" sz="2000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2017г.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879" r="12326"/>
          <a:stretch/>
        </p:blipFill>
        <p:spPr>
          <a:xfrm flipH="1">
            <a:off x="119336" y="1335645"/>
            <a:ext cx="3168352" cy="5499050"/>
          </a:xfrm>
          <a:prstGeom prst="rect">
            <a:avLst/>
          </a:prstGeom>
        </p:spPr>
      </p:pic>
      <p:pic>
        <p:nvPicPr>
          <p:cNvPr id="1026" name="Picture 2" descr="http://img-fotki.yandex.ru/get/4517/119528728.9b2/0_94228_a3ca73c0_X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4919"/>
          <a:stretch/>
        </p:blipFill>
        <p:spPr bwMode="auto">
          <a:xfrm>
            <a:off x="10823470" y="403993"/>
            <a:ext cx="994332" cy="1546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-fotki.yandex.ru/get/4517/119528728.9b2/0_94228_a3ca73c0_X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534" r="62676"/>
          <a:stretch/>
        </p:blipFill>
        <p:spPr bwMode="auto">
          <a:xfrm>
            <a:off x="10645648" y="5145530"/>
            <a:ext cx="1172154" cy="1451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-fotki.yandex.ru/get/4517/119528728.9b2/0_94228_a3ca73c0_X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324" r="41887"/>
          <a:stretch/>
        </p:blipFill>
        <p:spPr bwMode="auto">
          <a:xfrm>
            <a:off x="9389111" y="4492628"/>
            <a:ext cx="1421917" cy="176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-fotki.yandex.ru/get/4517/119528728.9b2/0_94228_a3ca73c0_X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903"/>
          <a:stretch/>
        </p:blipFill>
        <p:spPr bwMode="auto">
          <a:xfrm>
            <a:off x="9993705" y="2119030"/>
            <a:ext cx="1634646" cy="1995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g-fotki.yandex.ru/get/4517/119528728.9b2/0_94228_a3ca73c0_X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168" r="21097"/>
          <a:stretch/>
        </p:blipFill>
        <p:spPr bwMode="auto">
          <a:xfrm>
            <a:off x="8898188" y="1911248"/>
            <a:ext cx="1174863" cy="1391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714" t="37499" r="28715" b="6247"/>
          <a:stretch/>
        </p:blipFill>
        <p:spPr>
          <a:xfrm>
            <a:off x="3074494" y="5669683"/>
            <a:ext cx="937051" cy="1054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61233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1775520" y="1947370"/>
            <a:ext cx="1006388" cy="936104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://img-fotki.yandex.ru/get/9153/134091466.a1/0_c1821_6da3b03a_M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5919" y="3212976"/>
            <a:ext cx="1519398" cy="1571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://img-fotki.yandex.ru/get/9153/134091466.a1/0_c1821_6da3b03a_M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3848" y="3212976"/>
            <a:ext cx="1519398" cy="1571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img-fotki.yandex.ru/get/9153/134091466.a1/0_c1821_6da3b03a_M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86684" y="3239511"/>
            <a:ext cx="1519398" cy="1571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http://img-fotki.yandex.ru/get/9153/134091466.a1/0_c1821_6da3b03a_M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5919" y="4823687"/>
            <a:ext cx="1519398" cy="1571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://img-fotki.yandex.ru/get/9153/134091466.a1/0_c1821_6da3b03a_M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3848" y="4823687"/>
            <a:ext cx="1519398" cy="1571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http://img-fotki.yandex.ru/get/9153/134091466.a1/0_c1821_6da3b03a_M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86684" y="4823687"/>
            <a:ext cx="1519398" cy="1571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Умножение 23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0663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9336360" y="2016551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 descr="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5520" y="4860584"/>
            <a:ext cx="1691195" cy="167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9182" y="4838880"/>
            <a:ext cx="1691195" cy="167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2844" y="4860584"/>
            <a:ext cx="1691195" cy="167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56506" y="4860584"/>
            <a:ext cx="1691195" cy="167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50168" y="4855284"/>
            <a:ext cx="1691195" cy="167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3552" y="3014695"/>
            <a:ext cx="1691195" cy="167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35760" y="2992991"/>
            <a:ext cx="1691195" cy="167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03196" y="3014695"/>
            <a:ext cx="1691195" cy="167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45165" y="3014695"/>
            <a:ext cx="1691195" cy="167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17373" y="3009395"/>
            <a:ext cx="1691195" cy="167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Умножение 29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1182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7464152" y="648399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61380" y="4707576"/>
            <a:ext cx="2486548" cy="188977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9532" y="2903240"/>
            <a:ext cx="2486548" cy="188977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19154" y="4707576"/>
            <a:ext cx="2486548" cy="188977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28248" y="2924944"/>
            <a:ext cx="2486548" cy="1889776"/>
          </a:xfrm>
          <a:prstGeom prst="rect">
            <a:avLst/>
          </a:prstGeom>
        </p:spPr>
      </p:pic>
      <p:pic>
        <p:nvPicPr>
          <p:cNvPr id="24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Умножение 27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7365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3649452" y="1947370"/>
            <a:ext cx="1006388" cy="936104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4" name="Picture 4" descr="Content (07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3552" y="3039482"/>
            <a:ext cx="1537320" cy="202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Content (07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52052" y="3025306"/>
            <a:ext cx="1537320" cy="202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Content (07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68544" y="3011129"/>
            <a:ext cx="1537320" cy="202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Content (07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8734" y="4593842"/>
            <a:ext cx="1537320" cy="202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Content (07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9932" y="4581128"/>
            <a:ext cx="1537320" cy="202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Content (07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7688" y="4600591"/>
            <a:ext cx="1537320" cy="202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Content (07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35144" y="2996952"/>
            <a:ext cx="1537320" cy="202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Умножение 22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87946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9336360" y="648399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https://img-fotki.yandex.ru/get/3003/134091466.1db/0_10bb6d_a67ef2fd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5478" y="3377529"/>
            <a:ext cx="1516652" cy="206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img-fotki.yandex.ru/get/3003/134091466.1db/0_10bb6d_a67ef2fd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6555" y="4205984"/>
            <a:ext cx="1516652" cy="206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img-fotki.yandex.ru/get/3003/134091466.1db/0_10bb6d_a67ef2fd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632" y="3356992"/>
            <a:ext cx="1516652" cy="206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img-fotki.yandex.ru/get/3003/134091466.1db/0_10bb6d_a67ef2fd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98710" y="4193259"/>
            <a:ext cx="1516652" cy="206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s://img-fotki.yandex.ru/get/3003/134091466.1db/0_10bb6d_a67ef2fd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39788" y="3329522"/>
            <a:ext cx="1516652" cy="206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Умножение 20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59464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3647728" y="648399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6" name="Picture 4" descr="http://u.jimdo.com/www400/o/s7c9edf72bf232109/img/i655002c77f8df928/1391243282/std/imag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9183" y="3335288"/>
            <a:ext cx="226695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http://u.jimdo.com/www400/o/s7c9edf72bf232109/img/i655002c77f8df928/1391243282/std/imag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55313" y="3335288"/>
            <a:ext cx="226695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Умножение 17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59346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1775520" y="648399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03812" y="3171510"/>
            <a:ext cx="3240360" cy="3363696"/>
          </a:xfrm>
          <a:prstGeom prst="rect">
            <a:avLst/>
          </a:prstGeom>
        </p:spPr>
      </p:pic>
      <p:sp>
        <p:nvSpPr>
          <p:cNvPr id="18" name="Умножение 17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00097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9336360" y="620688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87854" y="3299134"/>
            <a:ext cx="1467259" cy="1849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75331" y="4685720"/>
            <a:ext cx="1467259" cy="1849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04347" y="3299134"/>
            <a:ext cx="1467259" cy="1849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79712" y="4685720"/>
            <a:ext cx="1467259" cy="1849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78591" y="3299134"/>
            <a:ext cx="1467259" cy="1849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Умножение 21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2258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9336360" y="2016551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208" name="Picture 16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95730">
            <a:off x="2231524" y="4884705"/>
            <a:ext cx="1381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10" name="Picture 18" descr="6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95730" flipH="1">
            <a:off x="2197783" y="3356992"/>
            <a:ext cx="1428750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6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95730">
            <a:off x="5814442" y="4835262"/>
            <a:ext cx="1381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8" descr="6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95730" flipH="1">
            <a:off x="5766817" y="3355638"/>
            <a:ext cx="1428750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6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95730">
            <a:off x="9264881" y="4894968"/>
            <a:ext cx="1381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8" descr="6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95730" flipH="1">
            <a:off x="9325891" y="3384703"/>
            <a:ext cx="1428750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6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95730">
            <a:off x="3980322" y="3342585"/>
            <a:ext cx="1381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8" descr="6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95730" flipH="1">
            <a:off x="3987162" y="4933125"/>
            <a:ext cx="1428750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6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95730">
            <a:off x="7600937" y="3355638"/>
            <a:ext cx="1381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8" descr="6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95730" flipH="1">
            <a:off x="7551579" y="4894968"/>
            <a:ext cx="1428750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Умножение 35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7" name="Picture 2" descr="http://www.etools.in.ua/images/ok_icon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89260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36" grpId="0" animBg="1"/>
      <p:bldP spid="36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1775520" y="1947370"/>
            <a:ext cx="1006388" cy="936104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39989" y="2984975"/>
            <a:ext cx="2292687" cy="1666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1911" y="2984975"/>
            <a:ext cx="2292687" cy="1666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27849" y="2984975"/>
            <a:ext cx="2292687" cy="1666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3592" y="4931333"/>
            <a:ext cx="2292687" cy="1666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9863" y="4931333"/>
            <a:ext cx="2292687" cy="1666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23793" y="4931333"/>
            <a:ext cx="2292687" cy="1666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Умножение 21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22311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6366" y="574804"/>
            <a:ext cx="8594249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Дорогой друг!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Я учусь считать. Помоги мне, пожалуйста,  посчитать предметы. Тебе нужно посчитать</a:t>
            </a:r>
            <a:r>
              <a:rPr lang="ru-RU" sz="3600" b="1" dirty="0">
                <a:solidFill>
                  <a:srgbClr val="002060"/>
                </a:solidFill>
                <a:latin typeface="Comic Sans MS" panose="030F0702030302020204" pitchFamily="66" charset="0"/>
              </a:rPr>
              <a:t>, сколько предметов </a:t>
            </a:r>
            <a:r>
              <a:rPr lang="ru-RU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нарисовано </a:t>
            </a:r>
            <a:r>
              <a:rPr lang="ru-RU" sz="36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на картинке, </a:t>
            </a:r>
            <a:endParaRPr lang="ru-RU" sz="3600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и </a:t>
            </a:r>
            <a:r>
              <a:rPr lang="ru-RU" sz="36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нажать на </a:t>
            </a:r>
            <a:r>
              <a:rPr lang="ru-RU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нужную цифру.</a:t>
            </a:r>
            <a:r>
              <a:rPr lang="ru-RU" sz="3600" b="1" dirty="0">
                <a:solidFill>
                  <a:srgbClr val="002060"/>
                </a:solidFill>
                <a:latin typeface="Comic Sans MS" panose="030F0702030302020204" pitchFamily="66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36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Это не так сложно, как может показаться, главное не торопись и у тебя обязательно все получится</a:t>
            </a:r>
            <a:r>
              <a:rPr lang="ru-RU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!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Желаю удачи!</a:t>
            </a:r>
            <a:endParaRPr lang="ru-RU" sz="4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879" r="12326"/>
          <a:stretch/>
        </p:blipFill>
        <p:spPr>
          <a:xfrm flipH="1">
            <a:off x="47328" y="1335645"/>
            <a:ext cx="3168352" cy="5499050"/>
          </a:xfrm>
          <a:prstGeom prst="rect">
            <a:avLst/>
          </a:prstGeom>
        </p:spPr>
      </p:pic>
      <p:pic>
        <p:nvPicPr>
          <p:cNvPr id="3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65849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7464152" y="2016551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https://img-fotki.yandex.ru/get/6420/134091466.32/0_91ddf_b555427f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04097" y="3284984"/>
            <a:ext cx="142875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img-fotki.yandex.ru/get/6420/134091466.32/0_91ddf_b555427f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76813" y="3272245"/>
            <a:ext cx="142875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img-fotki.yandex.ru/get/6420/134091466.32/0_91ddf_b555427f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9529" y="3231044"/>
            <a:ext cx="142875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img-fotki.yandex.ru/get/6420/134091466.32/0_91ddf_b555427f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22245" y="3189843"/>
            <a:ext cx="142875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s://img-fotki.yandex.ru/get/6420/134091466.32/0_91ddf_b555427f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94961" y="3148641"/>
            <a:ext cx="142875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8" descr="https://img-fotki.yandex.ru/get/6420/134091466.32/0_91ddf_b555427f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43689" y="4864570"/>
            <a:ext cx="142875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8" descr="https://img-fotki.yandex.ru/get/6420/134091466.32/0_91ddf_b555427f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72617" y="4864570"/>
            <a:ext cx="142875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8" descr="https://img-fotki.yandex.ru/get/6420/134091466.32/0_91ddf_b555427f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01546" y="4835732"/>
            <a:ext cx="142875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8" descr="https://img-fotki.yandex.ru/get/6420/134091466.32/0_91ddf_b555427f_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30475" y="4882715"/>
            <a:ext cx="142875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Умножение 31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00478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5555072" y="648399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2710" y="3197570"/>
            <a:ext cx="3866580" cy="3337636"/>
          </a:xfrm>
          <a:prstGeom prst="rect">
            <a:avLst/>
          </a:prstGeom>
        </p:spPr>
      </p:pic>
      <p:sp>
        <p:nvSpPr>
          <p:cNvPr id="18" name="Умножение 17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28536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5555072" y="2016551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Picture 2" descr="1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4725" y="4653136"/>
            <a:ext cx="1590428" cy="194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1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9170" y="4653136"/>
            <a:ext cx="1590428" cy="194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1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3615" y="4688864"/>
            <a:ext cx="1590428" cy="194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1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98060" y="4655421"/>
            <a:ext cx="1590428" cy="194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1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99511" y="2950370"/>
            <a:ext cx="1590428" cy="194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1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3956" y="2950370"/>
            <a:ext cx="1590428" cy="194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1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401" y="2986098"/>
            <a:ext cx="1590428" cy="194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1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2846" y="2952655"/>
            <a:ext cx="1590428" cy="194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Умножение 23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Picture 2" descr="http://www.etools.in.ua/images/ok_icon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17412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79376" y="620688"/>
            <a:ext cx="11121959" cy="5112568"/>
          </a:xfrm>
          <a:prstGeom prst="rect">
            <a:avLst/>
          </a:prstGeom>
          <a:noFill/>
        </p:spPr>
        <p:txBody>
          <a:bodyPr wrap="none" rtlCol="0">
            <a:prstTxWarp prst="textWave1">
              <a:avLst/>
            </a:prstTxWarp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Молодец! </a:t>
            </a:r>
          </a:p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 У тебя всё получилось! 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2" name="Picture 6" descr="http://ns2.engelsspravka.ru/image-foto/705651u6n432dpv6md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223" y="450336"/>
            <a:ext cx="1437542" cy="2395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ttp://ns2.engelsspravka.ru/image-foto/705651u6n432dpv6md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5560" y="1556792"/>
            <a:ext cx="1368152" cy="2280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ns2.engelsspravka.ru/image-foto/705651u6n432dpv6md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208" y="4273457"/>
            <a:ext cx="1437542" cy="2395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ns2.engelsspravka.ru/image-foto/705651u6n432dpv6md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0297946" y="389935"/>
            <a:ext cx="1437542" cy="2395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ns2.engelsspravka.ru/image-foto/705651u6n432dpv6md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836740" y="1931403"/>
            <a:ext cx="1437542" cy="2395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ns2.engelsspravka.ru/image-foto/705651u6n432dpv6md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0242961" y="3949421"/>
            <a:ext cx="1437542" cy="2395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.picasion.com/pic80/af89d94931a2a6b556cf57c4089b1cb6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2279576" y="3947922"/>
            <a:ext cx="1656184" cy="279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0312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>
        <p:sndAc>
          <p:stSnd>
            <p:snd r:embed="rId6" name="улыбка.wav"/>
          </p:stSnd>
        </p:sndAc>
      </p:transition>
    </mc:Choice>
    <mc:Fallback>
      <p:transition spd="slow" advClick="0">
        <p:sndAc>
          <p:stSnd>
            <p:snd r:embed="rId2" name="улыбка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79376" y="1052736"/>
            <a:ext cx="9577064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hlinkClick r:id="rId2"/>
              </a:rPr>
              <a:t>http://</a:t>
            </a:r>
            <a:r>
              <a:rPr lang="ru-RU" sz="1500" dirty="0" smtClean="0">
                <a:hlinkClick r:id="rId2"/>
              </a:rPr>
              <a:t>i.picasion.com/pic80/af89d94931a2a6b556cf57c4089b1cb6.gif</a:t>
            </a:r>
            <a:r>
              <a:rPr lang="ru-RU" sz="1500" dirty="0" smtClean="0"/>
              <a:t>  кнопка</a:t>
            </a:r>
          </a:p>
          <a:p>
            <a:r>
              <a:rPr lang="en-US" sz="1500" dirty="0">
                <a:hlinkClick r:id="rId3"/>
              </a:rPr>
              <a:t>http://</a:t>
            </a:r>
            <a:r>
              <a:rPr lang="en-US" sz="1500" dirty="0" smtClean="0">
                <a:hlinkClick r:id="rId3"/>
              </a:rPr>
              <a:t>img-fotki.yandex.ru/get/4208/annaze63.a0/0_3a8a6_6ff63d0a_L.jpg</a:t>
            </a:r>
            <a:r>
              <a:rPr lang="ru-RU" sz="1500" dirty="0" smtClean="0"/>
              <a:t> бабочки</a:t>
            </a:r>
          </a:p>
          <a:p>
            <a:r>
              <a:rPr lang="en-US" sz="1500" dirty="0">
                <a:hlinkClick r:id="rId4"/>
              </a:rPr>
              <a:t>http://</a:t>
            </a:r>
            <a:r>
              <a:rPr lang="en-US" sz="1500" dirty="0" smtClean="0">
                <a:hlinkClick r:id="rId4"/>
              </a:rPr>
              <a:t>img-fotki.yandex.ru/get/9153/134091466.a1/0_c1821_6da3b03a_M.png</a:t>
            </a:r>
            <a:r>
              <a:rPr lang="ru-RU" sz="1500" dirty="0" smtClean="0"/>
              <a:t>  кораблик</a:t>
            </a:r>
          </a:p>
          <a:p>
            <a:r>
              <a:rPr lang="en-US" sz="1500" dirty="0">
                <a:hlinkClick r:id="rId5"/>
              </a:rPr>
              <a:t>https://</a:t>
            </a:r>
            <a:r>
              <a:rPr lang="en-US" sz="1500" dirty="0" smtClean="0">
                <a:hlinkClick r:id="rId5"/>
              </a:rPr>
              <a:t>img-fotki.yandex.ru/get/3003/134091466.1db/0_10bb6d_a67ef2fd_S</a:t>
            </a:r>
            <a:r>
              <a:rPr lang="ru-RU" sz="1500" dirty="0" smtClean="0"/>
              <a:t> часы</a:t>
            </a:r>
            <a:endParaRPr lang="ru-RU" sz="1500" dirty="0"/>
          </a:p>
          <a:p>
            <a:r>
              <a:rPr lang="en-US" sz="1500" dirty="0">
                <a:hlinkClick r:id="rId6"/>
              </a:rPr>
              <a:t>https://</a:t>
            </a:r>
            <a:r>
              <a:rPr lang="en-US" sz="1500" dirty="0" smtClean="0">
                <a:hlinkClick r:id="rId6"/>
              </a:rPr>
              <a:t>img-fotki.yandex.ru/get/6828/134091466.198/0_ffa7d_bcd498e_S</a:t>
            </a:r>
            <a:r>
              <a:rPr lang="ru-RU" sz="1500" dirty="0" smtClean="0"/>
              <a:t>  павлин</a:t>
            </a:r>
          </a:p>
          <a:p>
            <a:r>
              <a:rPr lang="en-US" sz="1500" dirty="0">
                <a:hlinkClick r:id="rId7"/>
              </a:rPr>
              <a:t>https://</a:t>
            </a:r>
            <a:r>
              <a:rPr lang="en-US" sz="1500" dirty="0" smtClean="0">
                <a:hlinkClick r:id="rId7"/>
              </a:rPr>
              <a:t>img-fotki.yandex.ru/get/5907/134091466.2a9/0_12f03c_b3018e83_S</a:t>
            </a:r>
            <a:r>
              <a:rPr lang="ru-RU" sz="1500" dirty="0" smtClean="0"/>
              <a:t> сумка зеленая</a:t>
            </a:r>
          </a:p>
          <a:p>
            <a:r>
              <a:rPr lang="en-US" sz="1500" dirty="0">
                <a:hlinkClick r:id="rId8"/>
              </a:rPr>
              <a:t>https://</a:t>
            </a:r>
            <a:r>
              <a:rPr lang="en-US" sz="1500" dirty="0" smtClean="0">
                <a:hlinkClick r:id="rId8"/>
              </a:rPr>
              <a:t>img-fotki.yandex.ru/get/15509/134091466.2a9/0_12f03a_82151be3_S</a:t>
            </a:r>
            <a:r>
              <a:rPr lang="ru-RU" sz="1500" dirty="0" smtClean="0"/>
              <a:t> сумка синяя</a:t>
            </a:r>
          </a:p>
          <a:p>
            <a:r>
              <a:rPr lang="en-US" sz="1500" dirty="0">
                <a:hlinkClick r:id="rId9"/>
              </a:rPr>
              <a:t>https://</a:t>
            </a:r>
            <a:r>
              <a:rPr lang="en-US" sz="1500" dirty="0" smtClean="0">
                <a:hlinkClick r:id="rId9"/>
              </a:rPr>
              <a:t>img-fotki.yandex.ru/get/9767/134091466.171/0_f5cae_1ad4a2c_S</a:t>
            </a:r>
            <a:r>
              <a:rPr lang="ru-RU" sz="1500" dirty="0" smtClean="0"/>
              <a:t> кошка</a:t>
            </a:r>
          </a:p>
          <a:p>
            <a:r>
              <a:rPr lang="en-US" sz="1500" dirty="0">
                <a:hlinkClick r:id="rId10"/>
              </a:rPr>
              <a:t>https://</a:t>
            </a:r>
            <a:r>
              <a:rPr lang="en-US" sz="1500" dirty="0" smtClean="0">
                <a:hlinkClick r:id="rId10"/>
              </a:rPr>
              <a:t>img-fotki.yandex.ru/get/9803/134091466.14e/0_e9ec8_6c201ac_S</a:t>
            </a:r>
            <a:r>
              <a:rPr lang="ru-RU" sz="1500" dirty="0" smtClean="0"/>
              <a:t> овечка</a:t>
            </a:r>
            <a:endParaRPr lang="ru-RU" sz="1500" dirty="0"/>
          </a:p>
          <a:p>
            <a:r>
              <a:rPr lang="en-US" sz="1500" dirty="0">
                <a:hlinkClick r:id="rId11"/>
              </a:rPr>
              <a:t>https://</a:t>
            </a:r>
            <a:r>
              <a:rPr lang="en-US" sz="1500" dirty="0" smtClean="0">
                <a:hlinkClick r:id="rId11"/>
              </a:rPr>
              <a:t>img-fotki.yandex.ru/get/6610/134091466.10/0_8ec26_3797a6a3_S</a:t>
            </a:r>
            <a:r>
              <a:rPr lang="ru-RU" sz="1500" dirty="0" smtClean="0"/>
              <a:t> вертолет</a:t>
            </a:r>
          </a:p>
          <a:p>
            <a:r>
              <a:rPr lang="en-US" sz="1500" dirty="0">
                <a:hlinkClick r:id="rId12"/>
              </a:rPr>
              <a:t>https://</a:t>
            </a:r>
            <a:r>
              <a:rPr lang="en-US" sz="1500" dirty="0" smtClean="0">
                <a:hlinkClick r:id="rId12"/>
              </a:rPr>
              <a:t>img-fotki.yandex.ru/get/30/134091466.2b9/0_130f36_796ec59d_S</a:t>
            </a:r>
            <a:r>
              <a:rPr lang="ru-RU" sz="1500" dirty="0" smtClean="0"/>
              <a:t> яблоко</a:t>
            </a:r>
          </a:p>
          <a:p>
            <a:r>
              <a:rPr lang="en-US" sz="1500" dirty="0">
                <a:hlinkClick r:id="rId13"/>
              </a:rPr>
              <a:t>https://</a:t>
            </a:r>
            <a:r>
              <a:rPr lang="en-US" sz="1500" dirty="0" smtClean="0">
                <a:hlinkClick r:id="rId13"/>
              </a:rPr>
              <a:t>img-fotki.yandex.ru/get/5302/134091466.248/0_11d03d_fe895b9d_S</a:t>
            </a:r>
            <a:r>
              <a:rPr lang="ru-RU" sz="1500" dirty="0" smtClean="0"/>
              <a:t> цветы</a:t>
            </a:r>
          </a:p>
          <a:p>
            <a:r>
              <a:rPr lang="en-US" sz="1500" dirty="0">
                <a:hlinkClick r:id="rId14"/>
              </a:rPr>
              <a:t>http://</a:t>
            </a:r>
            <a:r>
              <a:rPr lang="en-US" sz="1500" dirty="0" smtClean="0">
                <a:hlinkClick r:id="rId14"/>
              </a:rPr>
              <a:t>s50.radikal.ru/i130/1507/16/9d8f7c071796.jpg</a:t>
            </a:r>
            <a:r>
              <a:rPr lang="ru-RU" sz="1500" dirty="0" smtClean="0"/>
              <a:t> жираф</a:t>
            </a:r>
          </a:p>
          <a:p>
            <a:r>
              <a:rPr lang="en-US" sz="1500" dirty="0">
                <a:hlinkClick r:id="rId15"/>
              </a:rPr>
              <a:t>https://</a:t>
            </a:r>
            <a:r>
              <a:rPr lang="en-US" sz="1500" dirty="0" smtClean="0">
                <a:hlinkClick r:id="rId15"/>
              </a:rPr>
              <a:t>img-fotki.yandex.ru/get/4606/134091466.29f/0_12e6cd_74c0e628_S</a:t>
            </a:r>
            <a:r>
              <a:rPr lang="ru-RU" sz="1500" dirty="0" smtClean="0"/>
              <a:t> гармошка</a:t>
            </a:r>
            <a:endParaRPr lang="ru-RU" sz="1500" dirty="0"/>
          </a:p>
          <a:p>
            <a:r>
              <a:rPr lang="en-US" sz="1500" dirty="0">
                <a:hlinkClick r:id="rId16"/>
              </a:rPr>
              <a:t>http://</a:t>
            </a:r>
            <a:r>
              <a:rPr lang="en-US" sz="1500" dirty="0" smtClean="0">
                <a:hlinkClick r:id="rId16"/>
              </a:rPr>
              <a:t>u.jimdo.com/www400/o/s7c9edf72bf232109/img/i655002c77f8df928/1391243282/std/image.png</a:t>
            </a:r>
            <a:r>
              <a:rPr lang="ru-RU" sz="1500" dirty="0" smtClean="0"/>
              <a:t> матрешка</a:t>
            </a:r>
          </a:p>
          <a:p>
            <a:r>
              <a:rPr lang="en-US" sz="1500" dirty="0">
                <a:hlinkClick r:id="rId17"/>
              </a:rPr>
              <a:t>https://</a:t>
            </a:r>
            <a:r>
              <a:rPr lang="en-US" sz="1500" dirty="0" smtClean="0">
                <a:hlinkClick r:id="rId17"/>
              </a:rPr>
              <a:t>img-fotki.yandex.ru/get/5101/134091466.1c4/0_108a56_4c03c5a4_S</a:t>
            </a:r>
            <a:r>
              <a:rPr lang="ru-RU" sz="1500" dirty="0" smtClean="0"/>
              <a:t> робот</a:t>
            </a:r>
          </a:p>
          <a:p>
            <a:r>
              <a:rPr lang="en-US" sz="1500" dirty="0">
                <a:hlinkClick r:id="rId18"/>
              </a:rPr>
              <a:t>http://</a:t>
            </a:r>
            <a:r>
              <a:rPr lang="en-US" sz="1500" dirty="0" smtClean="0">
                <a:hlinkClick r:id="rId18"/>
              </a:rPr>
              <a:t>www.etools.in.ua/images/ok_icon.png</a:t>
            </a:r>
            <a:r>
              <a:rPr lang="ru-RU" sz="1500" dirty="0" smtClean="0"/>
              <a:t> галочка</a:t>
            </a:r>
            <a:endParaRPr lang="ru-RU" sz="1500" dirty="0"/>
          </a:p>
          <a:p>
            <a:r>
              <a:rPr lang="en-US" sz="1500" dirty="0">
                <a:hlinkClick r:id="rId19"/>
              </a:rPr>
              <a:t>http://</a:t>
            </a:r>
            <a:r>
              <a:rPr lang="en-US" sz="1500" dirty="0" smtClean="0">
                <a:hlinkClick r:id="rId19"/>
              </a:rPr>
              <a:t>ns2.engelsspravka.ru/image-foto/705651u6n432dpv6md7.gif</a:t>
            </a:r>
            <a:r>
              <a:rPr lang="ru-RU" sz="1500" dirty="0" smtClean="0"/>
              <a:t> звездочки</a:t>
            </a:r>
          </a:p>
          <a:p>
            <a:r>
              <a:rPr lang="en-US" sz="1500" dirty="0">
                <a:hlinkClick r:id="rId20"/>
              </a:rPr>
              <a:t>http://</a:t>
            </a:r>
            <a:r>
              <a:rPr lang="en-US" sz="1500" dirty="0" smtClean="0">
                <a:hlinkClick r:id="rId20"/>
              </a:rPr>
              <a:t>dutsadok.com.ua/clipart/ljudi/a80147a27b4a.png</a:t>
            </a:r>
            <a:r>
              <a:rPr lang="ru-RU" sz="1500" dirty="0" smtClean="0"/>
              <a:t>  девочка</a:t>
            </a:r>
          </a:p>
          <a:p>
            <a:r>
              <a:rPr lang="en-US" sz="1500" dirty="0">
                <a:hlinkClick r:id="rId21"/>
              </a:rPr>
              <a:t>http://</a:t>
            </a:r>
            <a:r>
              <a:rPr lang="en-US" sz="1500" dirty="0" smtClean="0">
                <a:hlinkClick r:id="rId21"/>
              </a:rPr>
              <a:t>img-fotki.yandex.ru/get/4517/119528728.9b2/0_94228_a3ca73c0_XL</a:t>
            </a:r>
            <a:r>
              <a:rPr lang="ru-RU" sz="1500" dirty="0" smtClean="0"/>
              <a:t>  цифры</a:t>
            </a:r>
          </a:p>
          <a:p>
            <a:r>
              <a:rPr lang="en-US" sz="1500" dirty="0">
                <a:hlinkClick r:id="rId22"/>
              </a:rPr>
              <a:t>http://</a:t>
            </a:r>
            <a:r>
              <a:rPr lang="en-US" sz="1500" dirty="0" smtClean="0">
                <a:hlinkClick r:id="rId22"/>
              </a:rPr>
              <a:t>www.llangedwynschool.org/uploads/4/3/6/9/4369745/2251027.jpg</a:t>
            </a:r>
            <a:r>
              <a:rPr lang="ru-RU" sz="1500" dirty="0" smtClean="0"/>
              <a:t>  ежик</a:t>
            </a:r>
          </a:p>
          <a:p>
            <a:r>
              <a:rPr lang="ru-RU" sz="1500" dirty="0" smtClean="0">
                <a:hlinkClick r:id="rId23"/>
              </a:rPr>
              <a:t>Минусовка песни «Улыбка»</a:t>
            </a:r>
            <a:endParaRPr lang="ru-RU" sz="1500" dirty="0" smtClean="0"/>
          </a:p>
          <a:p>
            <a:r>
              <a:rPr lang="ru-RU" b="1" dirty="0" smtClean="0"/>
              <a:t>Звуки записаны и обработаны в программе </a:t>
            </a:r>
            <a:r>
              <a:rPr lang="en-US" b="1" dirty="0" smtClean="0"/>
              <a:t>Audacity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432450" y="332656"/>
            <a:ext cx="532709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400" b="1" spc="50" dirty="0" smtClean="0">
                <a:ln w="9525" cmpd="sng">
                  <a:solidFill>
                    <a:srgbClr val="002060"/>
                  </a:solidFill>
                  <a:prstDash val="solid"/>
                </a:ln>
                <a:solidFill>
                  <a:srgbClr val="00B0F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Источники Интернет</a:t>
            </a:r>
            <a:endParaRPr lang="ru-RU" sz="4400" b="1" cap="none" spc="50" dirty="0">
              <a:ln w="9525" cmpd="sng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pic>
        <p:nvPicPr>
          <p:cNvPr id="12" name="Picture 2" descr="http://i.picasion.com/pic80/af89d94931a2a6b556cf57c4089b1cb6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04512" y="6025779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Управляющая кнопка: домой 10">
            <a:hlinkClick r:id="" action="ppaction://hlinkshowjump?jump=firstslide" highlightClick="1"/>
          </p:cNvPr>
          <p:cNvSpPr/>
          <p:nvPr/>
        </p:nvSpPr>
        <p:spPr>
          <a:xfrm>
            <a:off x="9696400" y="5958263"/>
            <a:ext cx="720080" cy="576943"/>
          </a:xfrm>
          <a:prstGeom prst="actionButtonHome">
            <a:avLst/>
          </a:prstGeom>
          <a:solidFill>
            <a:srgbClr val="66FF99"/>
          </a:solidFill>
          <a:ln w="38100"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8852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pic>
        <p:nvPicPr>
          <p:cNvPr id="29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3647728" y="648399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>
            <a:off x="2855640" y="3834404"/>
            <a:ext cx="2880320" cy="2257538"/>
            <a:chOff x="90930" y="2090465"/>
            <a:chExt cx="3915540" cy="3210743"/>
          </a:xfrm>
        </p:grpSpPr>
        <p:sp>
          <p:nvSpPr>
            <p:cNvPr id="21" name="Овал 20"/>
            <p:cNvSpPr/>
            <p:nvPr/>
          </p:nvSpPr>
          <p:spPr>
            <a:xfrm>
              <a:off x="2915816" y="3861048"/>
              <a:ext cx="288032" cy="3600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2" name="Picture 4" descr="http://www.llangedwynschool.org/uploads/4/3/6/9/4369745/2251027.jpg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0930" y="2090465"/>
              <a:ext cx="3915540" cy="32107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Группа 22"/>
          <p:cNvGrpSpPr/>
          <p:nvPr/>
        </p:nvGrpSpPr>
        <p:grpSpPr>
          <a:xfrm>
            <a:off x="6888088" y="3834404"/>
            <a:ext cx="2880320" cy="2257538"/>
            <a:chOff x="90930" y="2090465"/>
            <a:chExt cx="3915540" cy="3210743"/>
          </a:xfrm>
        </p:grpSpPr>
        <p:sp>
          <p:nvSpPr>
            <p:cNvPr id="24" name="Овал 23"/>
            <p:cNvSpPr/>
            <p:nvPr/>
          </p:nvSpPr>
          <p:spPr>
            <a:xfrm>
              <a:off x="2915816" y="3861048"/>
              <a:ext cx="288032" cy="3600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" name="Picture 4" descr="http://www.llangedwynschool.org/uploads/4/3/6/9/4369745/2251027.jpg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0930" y="2090465"/>
              <a:ext cx="3915540" cy="32107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8" name="Picture 2" descr="http://www.etools.in.ua/images/ok_icon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Умножение 29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4550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634" y="3366120"/>
            <a:ext cx="1636070" cy="1109737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43906" y="3366120"/>
            <a:ext cx="1636070" cy="110973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2178" y="3356992"/>
            <a:ext cx="1636070" cy="110973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0450" y="3299832"/>
            <a:ext cx="1636070" cy="110973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19770" y="4708167"/>
            <a:ext cx="1636070" cy="110973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68042" y="4708167"/>
            <a:ext cx="1636070" cy="1109737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6314" y="4738763"/>
            <a:ext cx="1636070" cy="1109737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3649452" y="1947370"/>
            <a:ext cx="1006388" cy="936104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множение 26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38415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5555072" y="648399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13000" y="3429000"/>
            <a:ext cx="2166001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0943" y="3429000"/>
            <a:ext cx="2166001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5057" y="3429000"/>
            <a:ext cx="2166001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Умножение 26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1776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7464152" y="2016551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1504" y="2924944"/>
            <a:ext cx="1683594" cy="187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7140" y="2924944"/>
            <a:ext cx="1683594" cy="187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22776" y="2924944"/>
            <a:ext cx="1683594" cy="187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8712" y="2924944"/>
            <a:ext cx="1683594" cy="187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29102" y="2924944"/>
            <a:ext cx="1683594" cy="187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8190" y="4664546"/>
            <a:ext cx="1683594" cy="187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2406" y="4664546"/>
            <a:ext cx="1683594" cy="187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8630" y="4664546"/>
            <a:ext cx="1683594" cy="187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72846" y="4664546"/>
            <a:ext cx="1683594" cy="187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Умножение 26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04237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pic>
        <p:nvPicPr>
          <p:cNvPr id="2052" name="Picture 4" descr="http://img-fotki.yandex.ru/get/4208/annaze63.a0/0_3a8a6_6ff63d0a_L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H="1">
            <a:off x="8689888" y="3645024"/>
            <a:ext cx="2230648" cy="2243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g-fotki.yandex.ru/get/4208/annaze63.a0/0_3a8a6_6ff63d0a_L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5047"/>
          <a:stretch/>
        </p:blipFill>
        <p:spPr bwMode="auto">
          <a:xfrm flipH="1">
            <a:off x="1955775" y="3645024"/>
            <a:ext cx="2232428" cy="2280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g-fotki.yandex.ru/get/4208/annaze63.a0/0_3a8a6_6ff63d0a_L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H="1" flipV="1">
            <a:off x="4225075" y="3652660"/>
            <a:ext cx="2223083" cy="226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g-fotki.yandex.ru/get/4208/annaze63.a0/0_3a8a6_6ff63d0a_L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H="1" flipV="1">
            <a:off x="6485031" y="3652660"/>
            <a:ext cx="2167985" cy="226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7464152" y="648399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 descr="http://www.etools.in.ua/images/ok_icon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Умножение 21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223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1775520" y="648399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511824" y="3325586"/>
            <a:ext cx="3168352" cy="3168352"/>
          </a:xfrm>
          <a:prstGeom prst="rect">
            <a:avLst/>
          </a:prstGeom>
        </p:spPr>
      </p:pic>
      <p:sp>
        <p:nvSpPr>
          <p:cNvPr id="18" name="Умножение 17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 descr="http://www.etools.in.ua/images/ok_ic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64956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5520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6792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156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62428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8064" y="1988840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5520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66792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1156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62428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58064" y="620688"/>
            <a:ext cx="914400" cy="9144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5520" y="620688"/>
            <a:ext cx="8496944" cy="228255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191344" y="4190830"/>
            <a:ext cx="1512168" cy="2550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5555072" y="2016551"/>
            <a:ext cx="972976" cy="90839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4" name="Picture 2" descr="0_91a6e_5782b312_ori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5545" y="3356992"/>
            <a:ext cx="142875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0_91a6e_5782b312_ori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4910" y="3356992"/>
            <a:ext cx="142875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0_91a6e_5782b312_ori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4275" y="3356992"/>
            <a:ext cx="142875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0_91a6e_5782b312_ori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43641" y="3355650"/>
            <a:ext cx="142875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0_91a6e_5782b312_ori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81905" y="5025653"/>
            <a:ext cx="142875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0_91a6e_5782b312_ori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71270" y="5025653"/>
            <a:ext cx="142875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0_91a6e_5782b312_ori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60635" y="5025653"/>
            <a:ext cx="142875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0_91a6e_5782b312_ori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50001" y="5024311"/>
            <a:ext cx="142875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http://www.etools.in.ua/images/ok_icon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7465" y="3384297"/>
            <a:ext cx="3357071" cy="33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://i.picasion.com/pic80/af89d94931a2a6b556cf57c4089b1cb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7934" y="6093296"/>
            <a:ext cx="1043881" cy="4419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Умножение 36"/>
          <p:cNvSpPr/>
          <p:nvPr/>
        </p:nvSpPr>
        <p:spPr>
          <a:xfrm>
            <a:off x="4314426" y="2966684"/>
            <a:ext cx="3563149" cy="3558660"/>
          </a:xfrm>
          <a:prstGeom prst="mathMultiply">
            <a:avLst>
              <a:gd name="adj1" fmla="val 2135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3771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ШИБО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37" grpId="0" animBg="1"/>
      <p:bldP spid="37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349</Words>
  <Application>Microsoft Office PowerPoint</Application>
  <PresentationFormat>Произвольный</PresentationFormat>
  <Paragraphs>235</Paragraphs>
  <Slides>24</Slides>
  <Notes>2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Давай   считать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Админ</cp:lastModifiedBy>
  <cp:revision>47</cp:revision>
  <dcterms:created xsi:type="dcterms:W3CDTF">2015-08-02T09:43:56Z</dcterms:created>
  <dcterms:modified xsi:type="dcterms:W3CDTF">2020-03-30T13:50:33Z</dcterms:modified>
</cp:coreProperties>
</file>