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BBD5C39-FB7A-4F6B-A4DD-A34B6472AAD0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CDCBBBF-E369-4048-A493-0ED8D0B59AB5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03900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D5C39-FB7A-4F6B-A4DD-A34B6472AAD0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CBBBF-E369-4048-A493-0ED8D0B59A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9533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D5C39-FB7A-4F6B-A4DD-A34B6472AAD0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CBBBF-E369-4048-A493-0ED8D0B59AB5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42994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D5C39-FB7A-4F6B-A4DD-A34B6472AAD0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CBBBF-E369-4048-A493-0ED8D0B59AB5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35337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D5C39-FB7A-4F6B-A4DD-A34B6472AAD0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CBBBF-E369-4048-A493-0ED8D0B59A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97338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D5C39-FB7A-4F6B-A4DD-A34B6472AAD0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CBBBF-E369-4048-A493-0ED8D0B59AB5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43808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D5C39-FB7A-4F6B-A4DD-A34B6472AAD0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CBBBF-E369-4048-A493-0ED8D0B59AB5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52081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D5C39-FB7A-4F6B-A4DD-A34B6472AAD0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CBBBF-E369-4048-A493-0ED8D0B59AB5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32983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D5C39-FB7A-4F6B-A4DD-A34B6472AAD0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CBBBF-E369-4048-A493-0ED8D0B59AB5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2377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D5C39-FB7A-4F6B-A4DD-A34B6472AAD0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CBBBF-E369-4048-A493-0ED8D0B59A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78450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D5C39-FB7A-4F6B-A4DD-A34B6472AAD0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CBBBF-E369-4048-A493-0ED8D0B59AB5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7779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D5C39-FB7A-4F6B-A4DD-A34B6472AAD0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CBBBF-E369-4048-A493-0ED8D0B59A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44457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D5C39-FB7A-4F6B-A4DD-A34B6472AAD0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CBBBF-E369-4048-A493-0ED8D0B59AB5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524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D5C39-FB7A-4F6B-A4DD-A34B6472AAD0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CBBBF-E369-4048-A493-0ED8D0B59AB5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9277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D5C39-FB7A-4F6B-A4DD-A34B6472AAD0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CBBBF-E369-4048-A493-0ED8D0B59A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55820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D5C39-FB7A-4F6B-A4DD-A34B6472AAD0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CBBBF-E369-4048-A493-0ED8D0B59AB5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9210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D5C39-FB7A-4F6B-A4DD-A34B6472AAD0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CBBBF-E369-4048-A493-0ED8D0B59A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6856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BBD5C39-FB7A-4F6B-A4DD-A34B6472AAD0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CDCBBBF-E369-4048-A493-0ED8D0B59A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389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26B079-DBAF-4C9F-93C5-D891CB6E5C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6163" y="634482"/>
            <a:ext cx="8447594" cy="2940638"/>
          </a:xfrm>
        </p:spPr>
        <p:txBody>
          <a:bodyPr>
            <a:normAutofit/>
          </a:bodyPr>
          <a:lstStyle/>
          <a:p>
            <a:r>
              <a:rPr lang="ru-RU" dirty="0"/>
              <a:t>Презентация преподавателя ГБПОУ </a:t>
            </a:r>
            <a:r>
              <a:rPr lang="ru-RU" dirty="0" err="1"/>
              <a:t>СКИСиГ</a:t>
            </a:r>
            <a:r>
              <a:rPr lang="ru-RU" dirty="0"/>
              <a:t> Серовой Т.А. </a:t>
            </a:r>
            <a:br>
              <a:rPr lang="ru-RU" dirty="0"/>
            </a:br>
            <a:r>
              <a:rPr lang="ru-RU" dirty="0"/>
              <a:t>по дисциплине «История прически и костюма»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16205CD-BC21-43A7-AAC3-8392213BF4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1658104"/>
          </a:xfrm>
        </p:spPr>
        <p:txBody>
          <a:bodyPr>
            <a:normAutofit/>
          </a:bodyPr>
          <a:lstStyle/>
          <a:p>
            <a:r>
              <a:rPr lang="ru-RU" sz="3600" dirty="0"/>
              <a:t>на тему: «Одежда Киевской и Московской Руси»</a:t>
            </a:r>
          </a:p>
        </p:txBody>
      </p:sp>
    </p:spTree>
    <p:extLst>
      <p:ext uri="{BB962C8B-B14F-4D97-AF65-F5344CB8AC3E}">
        <p14:creationId xmlns:p14="http://schemas.microsoft.com/office/powerpoint/2010/main" val="28094493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>
            <a:extLst>
              <a:ext uri="{FF2B5EF4-FFF2-40B4-BE49-F238E27FC236}">
                <a16:creationId xmlns:a16="http://schemas.microsoft.com/office/drawing/2014/main" id="{CF07D766-B7EC-4D82-AB64-C7ACBDB3E4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95399" y="1704513"/>
            <a:ext cx="6241816" cy="4112087"/>
          </a:xfrm>
        </p:spPr>
        <p:txBody>
          <a:bodyPr>
            <a:normAutofit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Сегодня, благодаря художникам, летописцам, этнографам, мы можем наглядно увидеть красоту костюмов древних </a:t>
            </a:r>
            <a:r>
              <a:rPr lang="ru-RU" dirty="0" err="1"/>
              <a:t>русов</a:t>
            </a:r>
            <a:r>
              <a:rPr lang="ru-RU" dirty="0"/>
              <a:t> - от невероятно роскошных до простых, без всякого декора.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Основой костюма Московской и Киевской Руси - рубахи, штаны-порты.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 В целом, как мужская, так и женская одежда времен Московской Руси напоминают по своей форме расширяющуюся книзу трапецию. Причем ширина одежды книзу в крайних случая могла доходить до 2-6 метров.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В женском костюме именно во времена Московской Руси появляется традиционный русский сарафан, также очень широкий книзу. </a:t>
            </a:r>
          </a:p>
          <a:p>
            <a:endParaRPr lang="ru-RU" dirty="0"/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id="{FC412B27-0788-4A8E-87BA-5F0D74FA8BA2}"/>
              </a:ext>
            </a:extLst>
          </p:cNvPr>
          <p:cNvPicPr>
            <a:picLocks noGrp="1" noChangeAspect="1" noChangeArrowheads="1"/>
          </p:cNvPicPr>
          <p:nvPr>
            <p:ph type="pic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439" r="5439"/>
          <a:stretch/>
        </p:blipFill>
        <p:spPr bwMode="auto"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41327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AA358E-9A42-4403-A3C2-3C6C956E41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399" y="843380"/>
            <a:ext cx="6241816" cy="585925"/>
          </a:xfrm>
        </p:spPr>
        <p:txBody>
          <a:bodyPr/>
          <a:lstStyle/>
          <a:p>
            <a:r>
              <a:rPr lang="ru-RU" dirty="0"/>
              <a:t>Женская одежда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E41F267-FF74-4FC8-B359-73AB6DFB62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95399" y="1775534"/>
            <a:ext cx="6241816" cy="4041066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/>
              <a:t>Нижней одеждой женщин была рубаха.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/>
              <a:t>Верхней – сарафан.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/>
              <a:t>Сарафан подпоясывался под грудью, держался на лямках и расширялся к низу. Украшался сарафан как просто вертикальной полоской, так и рядом декоративных пуговиц, чаще всего оловянных. Шили сарафан из самых разнообразных тканей. Все зависело от того, кто будет носить данный сарафан – крестьянка или же боярыня. Так, сарафаны в Московской Руси шили из шелка, парчи или же холста. </a:t>
            </a:r>
          </a:p>
          <a:p>
            <a:endParaRPr lang="ru-RU" dirty="0"/>
          </a:p>
        </p:txBody>
      </p:sp>
      <p:pic>
        <p:nvPicPr>
          <p:cNvPr id="6" name="Picture 8">
            <a:extLst>
              <a:ext uri="{FF2B5EF4-FFF2-40B4-BE49-F238E27FC236}">
                <a16:creationId xmlns:a16="http://schemas.microsoft.com/office/drawing/2014/main" id="{D59E979A-261A-42AD-9729-2A329E400A82}"/>
              </a:ext>
            </a:extLst>
          </p:cNvPr>
          <p:cNvPicPr>
            <a:picLocks noGrp="1" noChangeAspect="1" noChangeArrowheads="1"/>
          </p:cNvPicPr>
          <p:nvPr>
            <p:ph type="pic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661" r="14661"/>
          <a:stretch/>
        </p:blipFill>
        <p:spPr bwMode="auto"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29105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AA358E-9A42-4403-A3C2-3C6C956E41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399" y="843380"/>
            <a:ext cx="6241816" cy="585925"/>
          </a:xfrm>
        </p:spPr>
        <p:txBody>
          <a:bodyPr/>
          <a:lstStyle/>
          <a:p>
            <a:r>
              <a:rPr lang="ru-RU" dirty="0"/>
              <a:t>Женская одежда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E41F267-FF74-4FC8-B359-73AB6DFB62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95399" y="1775534"/>
            <a:ext cx="6241816" cy="4041066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/>
              <a:t>Помимо сарафана женщины Московской Руси могли носить поневу, костюм замужней женщины, или же </a:t>
            </a:r>
            <a:r>
              <a:rPr lang="ru-RU" sz="2000" dirty="0" err="1"/>
              <a:t>запону</a:t>
            </a:r>
            <a:r>
              <a:rPr lang="ru-RU" sz="2000" dirty="0"/>
              <a:t> – виды одежды, пришедшие из Киевской Руси.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/>
              <a:t> Понева – это юбка, чаще всего с ромбовидным или же клетчатым рисунком.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/>
              <a:t> </a:t>
            </a:r>
            <a:r>
              <a:rPr lang="ru-RU" sz="2000" dirty="0" err="1"/>
              <a:t>Запона</a:t>
            </a:r>
            <a:r>
              <a:rPr lang="ru-RU" sz="2000" dirty="0"/>
              <a:t> – это накладная одежда, несшитая по бокам. Такую одежду носили поверх рубахи и с поясом.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</p:txBody>
      </p:sp>
      <p:pic>
        <p:nvPicPr>
          <p:cNvPr id="5" name="Объект 5">
            <a:extLst>
              <a:ext uri="{FF2B5EF4-FFF2-40B4-BE49-F238E27FC236}">
                <a16:creationId xmlns:a16="http://schemas.microsoft.com/office/drawing/2014/main" id="{278A8FCE-0BC1-44C0-A456-266A6119261D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601" b="8601"/>
          <a:stretch/>
        </p:blipFill>
        <p:spPr>
          <a:prstGeom prst="rect">
            <a:avLst/>
          </a:prstGeom>
          <a:ln w="57150" cmpd="thickThin">
            <a:noFill/>
            <a:miter lim="800000"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715342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AA358E-9A42-4403-A3C2-3C6C956E41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847" y="710214"/>
            <a:ext cx="6800368" cy="417251"/>
          </a:xfrm>
        </p:spPr>
        <p:txBody>
          <a:bodyPr>
            <a:normAutofit fontScale="90000"/>
          </a:bodyPr>
          <a:lstStyle/>
          <a:p>
            <a:r>
              <a:rPr lang="ru-RU" dirty="0"/>
              <a:t>Женская одежда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E41F267-FF74-4FC8-B359-73AB6DFB62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23278" y="1429305"/>
            <a:ext cx="7093258" cy="4718481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Верхней женской одеждой в Московской Руси были летник, душегрея, телогрея. Летник – верхняя накладная одежда с колоколообразными свисающими до пола рукавами. Рукава и воротник летника украшались </a:t>
            </a:r>
            <a:r>
              <a:rPr lang="ru-RU" dirty="0" err="1"/>
              <a:t>вошвами</a:t>
            </a:r>
            <a:r>
              <a:rPr lang="ru-RU" dirty="0"/>
              <a:t> – треугольными кусками дорогой ткани (бархат или атлас), которые были расшиты жемчугом и золотом.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Душегрея –Это была верхняя одежда, короткая (длиной до талии), на лямках, как и сарафан. Шилась душегрея из плотных тканей с узорами и носили ее поверх сарафана. Для крестьян это была праздничная одежда, а для знати – повседневная.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Телогрея – это верхняя длинная одежда с застежкой спереди и с длинными рукавами. Застежка телогреи могла быть в виде пуговиц или же завязок. Волосы женщины Московской Руси должны были прятать под головной убор. Чаще всего это был платок или кокошник.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</p:txBody>
      </p:sp>
      <p:pic>
        <p:nvPicPr>
          <p:cNvPr id="8" name="Picture 3">
            <a:extLst>
              <a:ext uri="{FF2B5EF4-FFF2-40B4-BE49-F238E27FC236}">
                <a16:creationId xmlns:a16="http://schemas.microsoft.com/office/drawing/2014/main" id="{23484D17-A059-4F21-8C61-D87AC8768D65}"/>
              </a:ext>
            </a:extLst>
          </p:cNvPr>
          <p:cNvPicPr>
            <a:picLocks noGrp="1" noChangeAspect="1" noChangeArrowheads="1"/>
          </p:cNvPicPr>
          <p:nvPr>
            <p:ph type="pic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396" b="4396"/>
          <a:stretch/>
        </p:blipFill>
        <p:spPr bwMode="auto"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3648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AA358E-9A42-4403-A3C2-3C6C956E41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399" y="843380"/>
            <a:ext cx="6241816" cy="585925"/>
          </a:xfrm>
        </p:spPr>
        <p:txBody>
          <a:bodyPr/>
          <a:lstStyle/>
          <a:p>
            <a:r>
              <a:rPr lang="ru-RU" dirty="0"/>
              <a:t>Женская одежда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E41F267-FF74-4FC8-B359-73AB6DFB62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95399" y="1775534"/>
            <a:ext cx="6241816" cy="4041066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/>
              <a:t>Сборниками на Руси называли группу женских головных уборов. Уже в самом названии отражается особенность их кроя: верхняя часть была оформлена сборками (складками), которые образовывали этакий гребень. Этот гребень не только создавал неповторимый вид головного убора, а имел магический смысл – защита и продолжение рода. о многих российских губерниях, особенно в Центральной России и в северных регионах, сборники использовали как свадебный головной убор, который надевали на новобрачную на второй день свадьбы или после венчания.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</p:txBody>
      </p:sp>
      <p:pic>
        <p:nvPicPr>
          <p:cNvPr id="8" name="Объект 4">
            <a:extLst>
              <a:ext uri="{FF2B5EF4-FFF2-40B4-BE49-F238E27FC236}">
                <a16:creationId xmlns:a16="http://schemas.microsoft.com/office/drawing/2014/main" id="{5A90048D-D787-44EB-B988-0418153D381E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490" r="4490"/>
          <a:stretch/>
        </p:blipFill>
        <p:spPr>
          <a:prstGeom prst="rect">
            <a:avLst/>
          </a:prstGeom>
          <a:ln w="57150" cmpd="thickThin">
            <a:noFill/>
            <a:miter lim="800000"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203427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AA358E-9A42-4403-A3C2-3C6C956E41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399" y="843380"/>
            <a:ext cx="6241816" cy="585925"/>
          </a:xfrm>
        </p:spPr>
        <p:txBody>
          <a:bodyPr/>
          <a:lstStyle/>
          <a:p>
            <a:r>
              <a:rPr lang="ru-RU" dirty="0"/>
              <a:t>Мужская одежда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E41F267-FF74-4FC8-B359-73AB6DFB62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95399" y="1775534"/>
            <a:ext cx="6241816" cy="4041066"/>
          </a:xfrm>
        </p:spPr>
        <p:txBody>
          <a:bodyPr>
            <a:normAutofit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/>
              <a:t>Основной мужской одеждой была сорочка или нижняя рубаха. . Рубахи шили из льняных и хлопчатобумажных тканей, а также из шёлка. Рукава у кисти узкие. Длина рукава, вероятно, зависела от назначения рубахи. народном костюме рубаха была верхней одеждой, а в костюме знати — нижней. Дома бояре носили горничную рубаху — она всегда была шелковой.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/>
              <a:t>Цвета рубах разные: чаще белые, синие и красные. Носили их навыпуск и подпоясывали нешироким поясом.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/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4EDB605A-0CE9-4D19-B5CD-3B6DCB2399F6}"/>
              </a:ext>
            </a:extLst>
          </p:cNvPr>
          <p:cNvPicPr>
            <a:picLocks noGrp="1" noChangeAspect="1" noChangeArrowheads="1"/>
          </p:cNvPicPr>
          <p:nvPr>
            <p:ph type="pic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790" r="3790"/>
          <a:stretch/>
        </p:blipFill>
        <p:spPr bwMode="auto"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53501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AA358E-9A42-4403-A3C2-3C6C956E41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399" y="843380"/>
            <a:ext cx="6241816" cy="585925"/>
          </a:xfrm>
        </p:spPr>
        <p:txBody>
          <a:bodyPr/>
          <a:lstStyle/>
          <a:p>
            <a:r>
              <a:rPr lang="ru-RU" dirty="0"/>
              <a:t>Мужская одежда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E41F267-FF74-4FC8-B359-73AB6DFB62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52256" y="1518081"/>
            <a:ext cx="6684959" cy="4775199"/>
          </a:xfrm>
        </p:spPr>
        <p:txBody>
          <a:bodyPr>
            <a:normAutofit fontScale="92500"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/>
              <a:t>Поверх рубашки мужчины надевали зипун из домашнего сукна. Он представляет собой кафтан без воротника, изготовленный из грубого самодельного сукна ярких цветов со швами. Поверх зипуна богатые люди надевали кафтан. А бояре и дворяне надевали сверху ферязь(широкая и длинная одежда, почти до ступней, с широкими и длинными рукавами).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/>
              <a:t>Летом поверх кафтана надевали однорядку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/>
              <a:t>(одежда без подкладки, сшитая из одного ряда ткани — шерстяной или хлопчатобумажной). Крестьянской верхней одеждой бывал армяк (верхняя, долгополая одежда из грубой, шерстяной ткани с капюшоном, без пуговиц, застёжек, запахивается ремнём. Напоминает шерстяной, тёплый халат. Шубы носили все прослойки общества: крестьяне ходили в шубах из овчины, зайца, а знать — из куницы, соболя, черно-бурки.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DCA9E07C-45DD-4613-8207-F8D3B231532D}"/>
              </a:ext>
            </a:extLst>
          </p:cNvPr>
          <p:cNvPicPr>
            <a:picLocks noGrp="1" noChangeAspect="1" noChangeArrowheads="1"/>
          </p:cNvPicPr>
          <p:nvPr>
            <p:ph type="pic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505" r="8505"/>
          <a:stretch/>
        </p:blipFill>
        <p:spPr bwMode="auto"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85040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E22D50A-F25E-467B-A587-E93A31F9D0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43960598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19</TotalTime>
  <Words>712</Words>
  <Application>Microsoft Office PowerPoint</Application>
  <PresentationFormat>Широкоэкранный</PresentationFormat>
  <Paragraphs>29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Arial</vt:lpstr>
      <vt:lpstr>Garamond</vt:lpstr>
      <vt:lpstr>Натуральные материалы</vt:lpstr>
      <vt:lpstr>Презентация преподавателя ГБПОУ СКИСиГ Серовой Т.А.  по дисциплине «История прически и костюма»</vt:lpstr>
      <vt:lpstr>Презентация PowerPoint</vt:lpstr>
      <vt:lpstr>Женская одежда</vt:lpstr>
      <vt:lpstr>Женская одежда</vt:lpstr>
      <vt:lpstr>Женская одежда</vt:lpstr>
      <vt:lpstr>Женская одежда</vt:lpstr>
      <vt:lpstr>Мужская одежда</vt:lpstr>
      <vt:lpstr>Мужская одежда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преподавателя ГБПОУ СКИСиГ Серовой Т.А.  по дисциплине «История прически и костюма»</dc:title>
  <dc:creator>shadowh@yandex.ru</dc:creator>
  <cp:lastModifiedBy>shadowh@yandex.ru</cp:lastModifiedBy>
  <cp:revision>18</cp:revision>
  <dcterms:created xsi:type="dcterms:W3CDTF">2020-03-28T14:07:07Z</dcterms:created>
  <dcterms:modified xsi:type="dcterms:W3CDTF">2020-03-30T10:30:48Z</dcterms:modified>
</cp:coreProperties>
</file>