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4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DCD3F-8D86-4627-BA25-63296AB095DB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E3D2C-DD98-423A-921B-14BE134FA5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682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3C1B2-5F6C-44AE-B320-991C1DBF317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5621B0D-D9AE-4480-ADAB-6BFD0986E6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3C1B2-5F6C-44AE-B320-991C1DBF317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21B0D-D9AE-4480-ADAB-6BFD0986E6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3C1B2-5F6C-44AE-B320-991C1DBF317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21B0D-D9AE-4480-ADAB-6BFD0986E6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3C1B2-5F6C-44AE-B320-991C1DBF317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5621B0D-D9AE-4480-ADAB-6BFD0986E6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3C1B2-5F6C-44AE-B320-991C1DBF317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21B0D-D9AE-4480-ADAB-6BFD0986E67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3C1B2-5F6C-44AE-B320-991C1DBF317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21B0D-D9AE-4480-ADAB-6BFD0986E6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3C1B2-5F6C-44AE-B320-991C1DBF317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5621B0D-D9AE-4480-ADAB-6BFD0986E67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3C1B2-5F6C-44AE-B320-991C1DBF317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21B0D-D9AE-4480-ADAB-6BFD0986E6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3C1B2-5F6C-44AE-B320-991C1DBF317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21B0D-D9AE-4480-ADAB-6BFD0986E6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3C1B2-5F6C-44AE-B320-991C1DBF317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21B0D-D9AE-4480-ADAB-6BFD0986E6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3C1B2-5F6C-44AE-B320-991C1DBF317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21B0D-D9AE-4480-ADAB-6BFD0986E67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AF3C1B2-5F6C-44AE-B320-991C1DBF317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5621B0D-D9AE-4480-ADAB-6BFD0986E67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227640" cy="115212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                                   ГБОУ ШКОЛА №1985</a:t>
            </a:r>
          </a:p>
          <a:p>
            <a:r>
              <a:rPr lang="ru-RU" b="1" dirty="0" smtClean="0"/>
              <a:t>                                       ДО «Соловушка» </a:t>
            </a:r>
          </a:p>
          <a:p>
            <a:r>
              <a:rPr lang="ru-RU" b="1" dirty="0" smtClean="0"/>
              <a:t>                                       Группа «Пчелки»</a:t>
            </a:r>
          </a:p>
          <a:p>
            <a:endParaRPr lang="ru-RU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619672" y="2348880"/>
            <a:ext cx="561662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Познавательно-исследовательский проект</a:t>
            </a:r>
          </a:p>
          <a:p>
            <a:r>
              <a:rPr lang="ru-RU" dirty="0" smtClean="0"/>
              <a:t>            </a:t>
            </a:r>
            <a:r>
              <a:rPr lang="ru-RU" sz="3200" b="1" dirty="0" smtClean="0"/>
              <a:t>ХРАНИТЕЛИ ПЛАНЕТЫ</a:t>
            </a:r>
          </a:p>
          <a:p>
            <a:r>
              <a:rPr lang="ru-RU" dirty="0" smtClean="0"/>
              <a:t>                или есть ли у бумаги вторая жизнь?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552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7118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Пользователь\Desktop\шаъран\IMG_003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355104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Пользователь\Desktop\шаъран\IMG_00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699704"/>
            <a:ext cx="355239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Пользователь\Desktop\шаъран\188a8439-a5e5-4e47-a6b4-f4896b155aef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717032"/>
            <a:ext cx="4381331" cy="2319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573016"/>
            <a:ext cx="2016224" cy="2845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142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Создание контейнера для сбора</a:t>
            </a:r>
          </a:p>
          <a:p>
            <a:pPr marL="0" indent="0">
              <a:buNone/>
            </a:pPr>
            <a:r>
              <a:rPr lang="ru-RU" dirty="0" smtClean="0"/>
              <a:t>               макулатуры в нашей группе</a:t>
            </a:r>
            <a:endParaRPr lang="ru-RU" dirty="0"/>
          </a:p>
        </p:txBody>
      </p:sp>
      <p:pic>
        <p:nvPicPr>
          <p:cNvPr id="9218" name="Picture 2" descr="C:\Users\Пользователь\Desktop\шаъран\IMG_00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924944"/>
            <a:ext cx="393643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17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84784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Вопрос : может ли так случиться , что все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деревья в лесу срубят?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</a:t>
            </a:r>
            <a:r>
              <a:rPr lang="ru-RU" dirty="0" err="1" smtClean="0"/>
              <a:t>Вывод:бумагу</a:t>
            </a:r>
            <a:r>
              <a:rPr lang="ru-RU" dirty="0" smtClean="0"/>
              <a:t> надо беречь!</a:t>
            </a:r>
            <a:endParaRPr lang="ru-RU" dirty="0"/>
          </a:p>
        </p:txBody>
      </p:sp>
      <p:pic>
        <p:nvPicPr>
          <p:cNvPr id="10243" name="Picture 3" descr="C:\Users\Пользователь\Desktop\шаъран\7a3194bf-2382-432d-a9c7-e1019c9d9be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795094"/>
            <a:ext cx="2292642" cy="3056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482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88640"/>
            <a:ext cx="8686800" cy="589148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          </a:t>
            </a:r>
            <a:r>
              <a:rPr lang="ru-RU" sz="6700" dirty="0" smtClean="0"/>
              <a:t>Акция «День без бумаги</a:t>
            </a:r>
            <a:r>
              <a:rPr lang="ru-RU" sz="5800" dirty="0" smtClean="0"/>
              <a:t>»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                  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                                                      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3600" dirty="0" smtClean="0"/>
              <a:t>Вывод: мы сохранили одно дерево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1266" name="Picture 2" descr="C:\Users\Пользователь\Desktop\шаъран\IMG_00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134528"/>
            <a:ext cx="2867811" cy="2150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Пользователь\Desktop\шаъран\IMG_00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1937" y="3678576"/>
            <a:ext cx="2752207" cy="206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Пользователь\Desktop\шаъран\9761dbdd-dba3-4efd-be0e-00fa30dd6c7b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472772"/>
            <a:ext cx="2778237" cy="2083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Пользователь\Desktop\шаъран\IMG_0010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12452" y="918906"/>
            <a:ext cx="2815318" cy="258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92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032734"/>
            <a:ext cx="8686800" cy="504739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Дерево, которое я спасу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2290" name="Picture 2" descr="C:\Users\Пользователь\Desktop\шаъран\IMG_998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1" y="4138468"/>
            <a:ext cx="3384376" cy="2216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Пользователь\Desktop\шаъран\IMG_999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4008" y="1772816"/>
            <a:ext cx="4157489" cy="3592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Пользователь\Desktop\шаъран\670ac290-5f63-4538-9a2e-cf46761eb04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229" y="1628800"/>
            <a:ext cx="3231040" cy="242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423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Вторая жизнь ненужной бумаги</a:t>
            </a:r>
          </a:p>
          <a:p>
            <a:pPr marL="0" indent="0">
              <a:buNone/>
            </a:pPr>
            <a:r>
              <a:rPr lang="ru-RU" dirty="0" smtClean="0"/>
              <a:t>               Выставка «Чудо – макулатура»</a:t>
            </a:r>
            <a:endParaRPr lang="ru-RU" dirty="0"/>
          </a:p>
        </p:txBody>
      </p:sp>
      <p:pic>
        <p:nvPicPr>
          <p:cNvPr id="13314" name="Picture 2" descr="C:\Users\Пользователь\Desktop\шаъран\IMG_998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852936"/>
            <a:ext cx="4909586" cy="3682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90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567546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А так же процесс изготовления бумаги в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условиях детского сада</a:t>
            </a:r>
            <a:endParaRPr lang="ru-RU" dirty="0"/>
          </a:p>
        </p:txBody>
      </p:sp>
      <p:pic>
        <p:nvPicPr>
          <p:cNvPr id="14338" name="Picture 2" descr="C:\Users\Пользователь\Desktop\шаъран\IMG_983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582528"/>
            <a:ext cx="2846006" cy="2134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Пользователь\Desktop\шаъран\IMG_98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582528"/>
            <a:ext cx="2880853" cy="21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Users\Пользователь\Desktop\шаъран\be322a43-381b-43aa-a09b-ec39bb5932af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1124744"/>
            <a:ext cx="2170584" cy="289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Users\Пользователь\Desktop\шаъран\635a67e3-fec1-4cc8-9284-7851367e344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933056"/>
            <a:ext cx="2064522" cy="275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C:\Users\Пользователь\Desktop\шаъран\a03e34df-9a81-44a4-8246-1ff72b141a3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6227" y="4026200"/>
            <a:ext cx="2004071" cy="2672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3" name="Picture 7" descr="C:\Users\Пользователь\Desktop\шаъран\9b918238-c098-437e-b584-6138cb218b9c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038744"/>
            <a:ext cx="2114442" cy="264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384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764704"/>
            <a:ext cx="8686800" cy="531542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Бумага из макулатуры готова!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Вывод: У бумаги есть вторая жизнь!</a:t>
            </a:r>
          </a:p>
        </p:txBody>
      </p:sp>
      <p:pic>
        <p:nvPicPr>
          <p:cNvPr id="15362" name="Picture 2" descr="C:\Users\Пользователь\Desktop\шаъран\IMG_985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405837"/>
            <a:ext cx="5544616" cy="4024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76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908720"/>
            <a:ext cx="8686800" cy="517140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dirty="0" smtClean="0"/>
              <a:t>Открытки </a:t>
            </a:r>
            <a:r>
              <a:rPr lang="ru-RU" dirty="0" smtClean="0"/>
              <a:t>мамам ко «Дню матери»,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из бумаги сделанной своими руками</a:t>
            </a:r>
            <a:endParaRPr lang="ru-RU" dirty="0"/>
          </a:p>
        </p:txBody>
      </p:sp>
      <p:pic>
        <p:nvPicPr>
          <p:cNvPr id="16386" name="Picture 2" descr="C:\Users\Пользователь\Desktop\шаъран\3320e04d-2666-4bfb-a253-dd1fbd9852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626040" y="1669740"/>
            <a:ext cx="3642792" cy="485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648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7410" name="Picture 2" descr="C:\Users\Пользователь\Desktop\шаъран\1f034462-0411-4e0e-8571-e95e4c5f6b1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7744" y="1484784"/>
            <a:ext cx="4230477" cy="450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731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75656" y="226269"/>
            <a:ext cx="63367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400" dirty="0" smtClean="0"/>
              <a:t>Природа дает нам возможность жить и созидать</a:t>
            </a:r>
            <a:r>
              <a:rPr lang="en-US" sz="2400" dirty="0" smtClean="0"/>
              <a:t>,</a:t>
            </a:r>
            <a:r>
              <a:rPr lang="ru-RU" sz="2400" dirty="0" smtClean="0"/>
              <a:t> удивляться и радоваться.</a:t>
            </a:r>
          </a:p>
          <a:p>
            <a:endParaRPr lang="ru-RU" sz="2400" dirty="0" smtClean="0"/>
          </a:p>
          <a:p>
            <a:pPr algn="ctr"/>
            <a:r>
              <a:rPr lang="ru-RU" sz="2400" dirty="0" smtClean="0"/>
              <a:t>Наше будущее зависит от того</a:t>
            </a:r>
            <a:r>
              <a:rPr lang="en-US" sz="2400" dirty="0" smtClean="0"/>
              <a:t>,</a:t>
            </a:r>
            <a:r>
              <a:rPr lang="ru-RU" sz="2400" dirty="0" smtClean="0"/>
              <a:t> насколько разумно и ответственно мы используем ресурсы планеты.</a:t>
            </a:r>
            <a:endParaRPr lang="ru-RU" sz="2400" dirty="0"/>
          </a:p>
        </p:txBody>
      </p:sp>
      <p:pic>
        <p:nvPicPr>
          <p:cNvPr id="1026" name="Picture 2" descr="C:\Users\Пользователь\Desktop\шаъран\8aff1141-b3f3-4a97-8396-c1260595fd1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3121151"/>
            <a:ext cx="5995147" cy="3338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шаъран\fad825f7-e1a6-48f9-8fc9-16bd880e09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702328"/>
            <a:ext cx="2799793" cy="3733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9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1340768"/>
            <a:ext cx="66247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 нашей группе каждый день скапливается много бумаги с детскими рисунками</a:t>
            </a:r>
            <a:r>
              <a:rPr lang="en-US" dirty="0" smtClean="0"/>
              <a:t>,</a:t>
            </a:r>
            <a:r>
              <a:rPr lang="ru-RU" dirty="0" smtClean="0"/>
              <a:t> остатки цветной бумаги после аппликации и т.д. и мы задали детям вопрос:</a:t>
            </a:r>
          </a:p>
          <a:p>
            <a:pPr algn="ctr"/>
            <a:r>
              <a:rPr lang="ru-RU" dirty="0" smtClean="0"/>
              <a:t>«Что можно сделать с бумагой</a:t>
            </a:r>
            <a:r>
              <a:rPr lang="en-US" dirty="0" smtClean="0"/>
              <a:t>,</a:t>
            </a:r>
            <a:r>
              <a:rPr lang="ru-RU" dirty="0" smtClean="0"/>
              <a:t> чтобы не выкидывать ее</a:t>
            </a:r>
            <a:r>
              <a:rPr lang="en-US" dirty="0" smtClean="0"/>
              <a:t>,</a:t>
            </a:r>
            <a:r>
              <a:rPr lang="ru-RU" dirty="0" smtClean="0"/>
              <a:t> и зачем нужно беречь бумагу?</a:t>
            </a:r>
            <a:endParaRPr lang="ru-RU" dirty="0"/>
          </a:p>
        </p:txBody>
      </p:sp>
      <p:pic>
        <p:nvPicPr>
          <p:cNvPr id="2050" name="Picture 2" descr="Картинки по запросу вопросительный знак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3278199"/>
            <a:ext cx="1662190" cy="2591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Desktop\шаъран\daea9a27-532d-4e68-9d8f-ee07c5cc8b6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041474" y="2663384"/>
            <a:ext cx="2865512" cy="3820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378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Испорченную бумагу не обязательно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выкидывать!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Мы думаем , что у бумаги существует </a:t>
            </a:r>
          </a:p>
          <a:p>
            <a:pPr marL="0" indent="0">
              <a:buNone/>
            </a:pPr>
            <a:r>
              <a:rPr lang="ru-RU" dirty="0" smtClean="0"/>
              <a:t>                         вторая жизнь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226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234" y="188640"/>
            <a:ext cx="8859254" cy="64807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Исследование:</a:t>
            </a:r>
          </a:p>
          <a:p>
            <a:pPr marL="0" indent="0">
              <a:buNone/>
            </a:pPr>
            <a:r>
              <a:rPr lang="ru-RU" dirty="0" smtClean="0"/>
              <a:t>      </a:t>
            </a:r>
            <a:r>
              <a:rPr lang="ru-RU" dirty="0" smtClean="0"/>
              <a:t>«Виды </a:t>
            </a:r>
            <a:r>
              <a:rPr lang="ru-RU" dirty="0" smtClean="0"/>
              <a:t>и свойства </a:t>
            </a:r>
            <a:r>
              <a:rPr lang="ru-RU" dirty="0" smtClean="0"/>
              <a:t>бумаги </a:t>
            </a:r>
            <a:r>
              <a:rPr lang="ru-RU" dirty="0" smtClean="0"/>
              <a:t>и картона»</a:t>
            </a:r>
            <a:endParaRPr lang="ru-RU" dirty="0"/>
          </a:p>
        </p:txBody>
      </p:sp>
      <p:pic>
        <p:nvPicPr>
          <p:cNvPr id="3074" name="Picture 2" descr="C:\Users\Пользователь\Desktop\шаъран\13f6c520-2da7-44d1-bcf0-3581782fe75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1628800"/>
            <a:ext cx="4252412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ользователь\Desktop\шаъран\8933fb87-990a-4b25-b5a5-ac0e116548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161692"/>
            <a:ext cx="3024336" cy="226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Пользователь\Desktop\шаъран\IMG_998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3411" y="1700808"/>
            <a:ext cx="3024336" cy="2182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Пользователь\Desktop\шаъран\IMG_999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60" y="4365104"/>
            <a:ext cx="3240548" cy="2142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17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60648"/>
            <a:ext cx="8686800" cy="581947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Исследование в группе</a:t>
            </a:r>
          </a:p>
          <a:p>
            <a:pPr marL="0" indent="0" algn="r">
              <a:buNone/>
            </a:pPr>
            <a:r>
              <a:rPr lang="ru-RU" sz="2800" dirty="0" smtClean="0"/>
              <a:t>«А на самом ли деле так много используется бумаги?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098" name="Picture 2" descr="C:\Users\Пользователь\Desktop\шаъран\IMG_999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700808"/>
            <a:ext cx="28803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Пользователь\Desktop\шаъран\IMG_999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4077072"/>
            <a:ext cx="2952328" cy="2214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Пользователь\Desktop\шаъран\1d73a81b-c849-47fa-8d01-f0ecc74c020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700808"/>
            <a:ext cx="28803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Пользователь\Desktop\шаъран\bb50742e-eb3b-4e36-9dc0-079c208c922c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046436"/>
            <a:ext cx="316835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073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836712"/>
            <a:ext cx="8686800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  Социологический опрос работников детского сада</a:t>
            </a:r>
          </a:p>
          <a:p>
            <a:pPr marL="0" indent="0">
              <a:buNone/>
            </a:pPr>
            <a:r>
              <a:rPr lang="ru-RU" sz="2800" dirty="0" smtClean="0"/>
              <a:t>«Что вы знаете о вторичном использовании</a:t>
            </a:r>
          </a:p>
          <a:p>
            <a:pPr marL="0" indent="0">
              <a:buNone/>
            </a:pPr>
            <a:r>
              <a:rPr lang="ru-RU" sz="2800" dirty="0" smtClean="0"/>
              <a:t>                         бумажного сырья?»</a:t>
            </a:r>
          </a:p>
          <a:p>
            <a:pPr marL="0" indent="0">
              <a:buNone/>
            </a:pPr>
            <a:r>
              <a:rPr lang="ru-RU" sz="2800" dirty="0" smtClean="0"/>
              <a:t>                                    Вопросы:</a:t>
            </a:r>
          </a:p>
          <a:p>
            <a:pPr marL="0" indent="0">
              <a:buNone/>
            </a:pPr>
            <a:r>
              <a:rPr lang="ru-RU" sz="2800" dirty="0" smtClean="0"/>
              <a:t>      1.Скапливается ли у Вас макулатура?</a:t>
            </a:r>
          </a:p>
          <a:p>
            <a:pPr marL="0" indent="0">
              <a:buNone/>
            </a:pPr>
            <a:r>
              <a:rPr lang="ru-RU" sz="2800" dirty="0" smtClean="0"/>
              <a:t>      2.Что вы делаете с ненужной бумагой?</a:t>
            </a:r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5122" name="Picture 2" descr="C:\Users\Пользователь\Desktop\шаъран\IMG_00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4005064"/>
            <a:ext cx="297633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35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        Результаты социологического опроса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800" dirty="0" smtClean="0"/>
              <a:t>     Вывод : большинство опрошенных ответили ,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что бумагу выкидывают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 descr="C:\Users\Пользователь\Desktop\шаъран\839814ce-0b37-401a-a2d5-9887507be5fb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3647" y="2204864"/>
            <a:ext cx="6259425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580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 smtClean="0"/>
              <a:t>    Наши рекомендации : собирать бумагу в специальный контейнер с последующей сдачей макулатуры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sz="2400" dirty="0" smtClean="0"/>
              <a:t>         Работникам и детям из других групп мы вручили значок 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«Вторичная переработка бумаги»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7170" name="Picture 2" descr="C:\Users\Пользователь\Desktop\шаъран\IMG_870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789040"/>
            <a:ext cx="2101275" cy="1575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Пользователь\Desktop\шаъран\IMG_870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789040"/>
            <a:ext cx="2232248" cy="1666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Пользователь\Desktop\шаъран\IMG_870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645024"/>
            <a:ext cx="2971773" cy="2228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72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3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163</TotalTime>
  <Words>333</Words>
  <Application>Microsoft Office PowerPoint</Application>
  <PresentationFormat>Экран (4:3)</PresentationFormat>
  <Paragraphs>85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15</cp:revision>
  <dcterms:created xsi:type="dcterms:W3CDTF">2019-12-01T15:57:48Z</dcterms:created>
  <dcterms:modified xsi:type="dcterms:W3CDTF">2020-03-30T13:17:21Z</dcterms:modified>
</cp:coreProperties>
</file>