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75" r:id="rId11"/>
    <p:sldId id="271" r:id="rId12"/>
    <p:sldId id="269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97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2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4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907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56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62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818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722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262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47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12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в цветочный город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Подготовила воспитатель МДОУ «Детский сад №49 о. </a:t>
            </a:r>
            <a:r>
              <a:rPr lang="ru-RU" smtClean="0"/>
              <a:t>в.»</a:t>
            </a:r>
          </a:p>
          <a:p>
            <a:r>
              <a:rPr lang="ru-RU" smtClean="0"/>
              <a:t> </a:t>
            </a:r>
            <a:r>
              <a:rPr lang="ru-RU" dirty="0" smtClean="0"/>
              <a:t>г. Магнитогорска Лебедева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52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51" y="530941"/>
            <a:ext cx="9016446" cy="5964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27" t="6708" r="17564"/>
          <a:stretch/>
        </p:blipFill>
        <p:spPr>
          <a:xfrm>
            <a:off x="1115616" y="2300748"/>
            <a:ext cx="2527236" cy="2335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77" t="6200" r="24245" b="4303"/>
          <a:stretch/>
        </p:blipFill>
        <p:spPr>
          <a:xfrm>
            <a:off x="5580113" y="2130712"/>
            <a:ext cx="2592288" cy="239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543" y="1772816"/>
            <a:ext cx="3158805" cy="3247252"/>
          </a:xfrm>
          <a:prstGeom prst="rect">
            <a:avLst/>
          </a:prstGeom>
          <a:ln w="12700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1772816"/>
            <a:ext cx="3130567" cy="3247252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03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3356992"/>
            <a:ext cx="3304752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877353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17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877819"/>
            <a:ext cx="7200800" cy="510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980728"/>
            <a:ext cx="7416824" cy="5151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45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57211"/>
            <a:ext cx="5256583" cy="3999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33295"/>
            <a:ext cx="5904655" cy="400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413763"/>
            <a:ext cx="2618968" cy="3345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946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40" r="10336"/>
          <a:stretch/>
        </p:blipFill>
        <p:spPr>
          <a:xfrm>
            <a:off x="1662544" y="1124744"/>
            <a:ext cx="5708073" cy="427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775" y="1124744"/>
            <a:ext cx="6900863" cy="442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96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052735"/>
            <a:ext cx="6912768" cy="4696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6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585780"/>
            <a:ext cx="569141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413" y="2511425"/>
            <a:ext cx="7115175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90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88" y="3769677"/>
            <a:ext cx="3256756" cy="19009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501008"/>
            <a:ext cx="3168352" cy="19774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725" y="1312406"/>
            <a:ext cx="3260179" cy="186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9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48264" y="2893594"/>
            <a:ext cx="2317882" cy="3786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70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23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Кутюр</vt:lpstr>
      <vt:lpstr>Тема Office</vt:lpstr>
      <vt:lpstr>Путешествие в цветочный 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цветочный город</dc:title>
  <dc:creator>Наталья</dc:creator>
  <cp:lastModifiedBy>Asus</cp:lastModifiedBy>
  <cp:revision>25</cp:revision>
  <dcterms:created xsi:type="dcterms:W3CDTF">2018-01-07T11:34:27Z</dcterms:created>
  <dcterms:modified xsi:type="dcterms:W3CDTF">2020-03-30T05:16:27Z</dcterms:modified>
</cp:coreProperties>
</file>