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65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A0214-E797-4DCF-A67D-516AC7D0B9F2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942C2-A741-4359-AC41-FD4901894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500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ВЕСНА ПРИШЛА- ВЕСНЕ ДОРОГУ!!!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mtClean="0">
                <a:solidFill>
                  <a:schemeClr val="tx2">
                    <a:lumMod val="75000"/>
                  </a:schemeClr>
                </a:solidFill>
              </a:rPr>
              <a:t>Познавательное развитие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Автор: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ВоспитательКузяйкина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О.Л.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ГБОУ Школа № 138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ЗАЦВЕТАЮТ ПРЕРВОЦВЕТЫ</a:t>
            </a:r>
            <a:endParaRPr lang="ru-RU" dirty="0"/>
          </a:p>
        </p:txBody>
      </p:sp>
      <p:pic>
        <p:nvPicPr>
          <p:cNvPr id="6" name="Содержимое 6" descr="первоцветы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ВЕСЕННИЕ РАБОТЫ В ГОРОДЕ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8" y="1600200"/>
            <a:ext cx="2971792" cy="4525963"/>
          </a:xfrm>
        </p:spPr>
        <p:txBody>
          <a:bodyPr/>
          <a:lstStyle/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УБИРАЮТ МУСОР  В ПАРКАХ, СКВЕРАХ, НА БУЛЬВАРАХ</a:t>
            </a:r>
          </a:p>
          <a:p>
            <a:endParaRPr lang="ru-RU" dirty="0"/>
          </a:p>
        </p:txBody>
      </p:sp>
      <p:pic>
        <p:nvPicPr>
          <p:cNvPr id="5" name="Содержимое 7" descr="уборка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41457"/>
            <a:ext cx="5114932" cy="3836199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00760" y="1600200"/>
            <a:ext cx="2686040" cy="4525963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Красят скамейки и детские площадки</a:t>
            </a:r>
          </a:p>
          <a:p>
            <a:endParaRPr lang="ru-RU" dirty="0"/>
          </a:p>
        </p:txBody>
      </p:sp>
      <p:pic>
        <p:nvPicPr>
          <p:cNvPr id="5" name="Содержимое 6" descr="покраск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112829"/>
            <a:ext cx="5686436" cy="4264827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6" descr="весенние работы в город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428604"/>
            <a:ext cx="7651800" cy="5738850"/>
          </a:xfrm>
          <a:prstGeom prst="rect">
            <a:avLst/>
          </a:prstGeo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ВОПРОСЫ К ПРЕЗЕНТАЦИИ: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1. Какое время года начинается после зимы?</a:t>
            </a:r>
          </a:p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2. Назови по порядку весенние месяцы?</a:t>
            </a:r>
          </a:p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3. Какие приметы у весны?</a:t>
            </a:r>
          </a:p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4. Как называются цветы, которые распускаются самыми первыми? (первоцветы) </a:t>
            </a:r>
          </a:p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5. Какие весенние работы выполняют люди в городе?</a:t>
            </a:r>
          </a:p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6. Выучи стих про апрель.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СПАСИБО ЗА ВНИМАНИЕ!!!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Закончилась зима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Пригрело ласковое солнышко. </a:t>
            </a:r>
          </a:p>
          <a:p>
            <a:pPr>
              <a:buFont typeface="Wingdings 2" pitchFamily="18" charset="2"/>
              <a:buNone/>
            </a:pPr>
            <a:r>
              <a:rPr lang="ru-RU" dirty="0" smtClean="0">
                <a:solidFill>
                  <a:srgbClr val="002060"/>
                </a:solidFill>
              </a:rPr>
              <a:t>Закончились непогожие зимние дни</a:t>
            </a:r>
          </a:p>
          <a:p>
            <a:pPr>
              <a:buFont typeface="Wingdings 2" pitchFamily="18" charset="2"/>
              <a:buNone/>
            </a:pPr>
            <a:r>
              <a:rPr lang="ru-RU" dirty="0" smtClean="0">
                <a:solidFill>
                  <a:srgbClr val="002060"/>
                </a:solidFill>
              </a:rPr>
              <a:t>Наступила ВЕСНА</a:t>
            </a:r>
          </a:p>
          <a:p>
            <a:pPr>
              <a:buFont typeface="Wingdings 2" pitchFamily="18" charset="2"/>
              <a:buNone/>
            </a:pPr>
            <a:r>
              <a:rPr lang="ru-RU" dirty="0" smtClean="0">
                <a:solidFill>
                  <a:srgbClr val="002060"/>
                </a:solidFill>
              </a:rPr>
              <a:t>В весне три месяца- март, апрель, май</a:t>
            </a:r>
          </a:p>
          <a:p>
            <a:endParaRPr lang="ru-RU" dirty="0"/>
          </a:p>
        </p:txBody>
      </p:sp>
      <p:pic>
        <p:nvPicPr>
          <p:cNvPr id="7" name="Содержимое 7" descr="1 весеннее солнц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785926"/>
            <a:ext cx="4038600" cy="2994608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Март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– первый весенний месяц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Март –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 С.Маршак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Снег теперь уже не тот, —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Потемнел он в поле.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На озерах треснул лед,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Будто раскололи.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Облака бегут быстрей.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Небо стало выше.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Зачирикал воробей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Веселей на крыше.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Все чернее с каждым днем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Стежки и дорожки,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И на вербах серебром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Светятся сережки.</a:t>
            </a:r>
          </a:p>
          <a:p>
            <a:endParaRPr lang="ru-RU" dirty="0"/>
          </a:p>
        </p:txBody>
      </p:sp>
      <p:pic>
        <p:nvPicPr>
          <p:cNvPr id="5" name="Содержимое 4" descr="Весенние-воды-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85926"/>
            <a:ext cx="4038600" cy="3812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Апрель </a:t>
            </a:r>
            <a:r>
              <a:rPr lang="ru-RU" dirty="0" smtClean="0">
                <a:solidFill>
                  <a:srgbClr val="00B050"/>
                </a:solidFill>
              </a:rPr>
              <a:t>– второй весенний месяц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530352" indent="-45720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Апрель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>Апрель! Апрель!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На дворе звенит капель.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По полям бегут ручьи,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На дорогах лужи.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Скоро выйдут муравьи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После зимней стужи.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Пробирается медведь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Сквозь густой валежник.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Стали птицы песни петь</a:t>
            </a:r>
          </a:p>
          <a:p>
            <a:pPr marL="530352" indent="-45720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И расцвел подснежник.</a:t>
            </a:r>
            <a:r>
              <a:rPr lang="ru-RU" b="1" dirty="0" smtClean="0">
                <a:solidFill>
                  <a:srgbClr val="FF0000"/>
                </a:solidFill>
              </a:rPr>
              <a:t> С.Маршак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28596" y="2428868"/>
            <a:ext cx="4418066" cy="3000396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</a:rPr>
              <a:t>Май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– третий весенний месяц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МАЙ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Распустился ландыш в мае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 самый праздник — в первый день.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Май цветами провожая,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Распускается сирень.</a:t>
            </a:r>
          </a:p>
          <a:p>
            <a:endParaRPr lang="ru-RU" dirty="0"/>
          </a:p>
        </p:txBody>
      </p:sp>
      <p:pic>
        <p:nvPicPr>
          <p:cNvPr id="5" name="Содержимое 6" descr="s120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47700" y="2639409"/>
            <a:ext cx="3657600" cy="2447544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ПРИМЕТЫ ВЕСНЫ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2132" y="1600201"/>
            <a:ext cx="3114668" cy="418625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Пробуждается от долгого зимнего сна природа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Ярче светит солнце</a:t>
            </a:r>
          </a:p>
          <a:p>
            <a:endParaRPr lang="ru-RU" dirty="0"/>
          </a:p>
        </p:txBody>
      </p:sp>
      <p:pic>
        <p:nvPicPr>
          <p:cNvPr id="5" name="Содержимое 4" descr="maxresdefaul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928802"/>
            <a:ext cx="5458196" cy="3070236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Возвращаются птицы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из дальних стран </a:t>
            </a:r>
            <a:endParaRPr lang="ru-RU" dirty="0"/>
          </a:p>
        </p:txBody>
      </p:sp>
      <p:pic>
        <p:nvPicPr>
          <p:cNvPr id="6" name="Содержимое 5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4035" y="1600200"/>
            <a:ext cx="7015930" cy="4525963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прилет птиц весной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071538" y="714356"/>
            <a:ext cx="7038975" cy="5554662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2132" y="1714488"/>
            <a:ext cx="3114668" cy="4411675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НА ДЕРЕВЬЯХ НАБУХАЮТ ПОЧКИ, КОТОРЫЕ ПОТОМ СТАНУТ ЗЕЛЕНЫМИ ЛИСТОЧКА-МИ</a:t>
            </a:r>
          </a:p>
          <a:p>
            <a:endParaRPr lang="ru-RU" dirty="0"/>
          </a:p>
        </p:txBody>
      </p:sp>
      <p:pic>
        <p:nvPicPr>
          <p:cNvPr id="5" name="Содержимое 4" descr="набухшие почки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199" y="1714488"/>
            <a:ext cx="5246373" cy="3493211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169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ВЕСНА ПРИШЛА- ВЕСНЕ ДОРОГУ!!!</vt:lpstr>
      <vt:lpstr>Закончилась зима</vt:lpstr>
      <vt:lpstr>Март – первый весенний месяц</vt:lpstr>
      <vt:lpstr>Апрель – второй весенний месяц</vt:lpstr>
      <vt:lpstr>Май – третий весенний месяц</vt:lpstr>
      <vt:lpstr>ПРИМЕТЫ ВЕСНЫ</vt:lpstr>
      <vt:lpstr>Возвращаются птицы  из дальних стран </vt:lpstr>
      <vt:lpstr>Слайд 8</vt:lpstr>
      <vt:lpstr>Слайд 9</vt:lpstr>
      <vt:lpstr>ЗАЦВЕТАЮТ ПРЕРВОЦВЕТЫ</vt:lpstr>
      <vt:lpstr>ВЕСЕННИЕ РАБОТЫ В ГОРОДЕ</vt:lpstr>
      <vt:lpstr>Слайд 12</vt:lpstr>
      <vt:lpstr>Слайд 13</vt:lpstr>
      <vt:lpstr>ВОПРОСЫ К ПРЕЗЕНТАЦИИ: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ВЕСНА ПРИШЛА- ВЕСНЕ ДОРОГУ!!!</dc:title>
  <dc:creator>Olga Kuzyaikina</dc:creator>
  <cp:lastModifiedBy>Olga Kuzyaikina</cp:lastModifiedBy>
  <cp:revision>5</cp:revision>
  <dcterms:created xsi:type="dcterms:W3CDTF">2020-03-29T17:13:25Z</dcterms:created>
  <dcterms:modified xsi:type="dcterms:W3CDTF">2020-03-30T14:29:28Z</dcterms:modified>
</cp:coreProperties>
</file>