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332656"/>
            <a:ext cx="68407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  детский сад   №12.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 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499992" y="4437112"/>
            <a:ext cx="3510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itchFamily="18" charset="0"/>
              </a:rPr>
              <a:t>Воспитатель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itchFamily="18" charset="0"/>
              </a:rPr>
              <a:t>:     Цветкова Т.А.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35896" y="5949280"/>
            <a:ext cx="1621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Дивногорск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2204864"/>
            <a:ext cx="60304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Времена года </a:t>
            </a:r>
            <a:b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картинах художников</a:t>
            </a:r>
            <a:endParaRPr lang="ru-RU" sz="4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unforkids.ru/art/spring/spring1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32656"/>
            <a:ext cx="7243168" cy="59313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6237312"/>
            <a:ext cx="82809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А. Рылов «Зеленое кружево»</a:t>
            </a:r>
            <a:endParaRPr lang="ru-RU" sz="2000" i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7439" y="548680"/>
            <a:ext cx="8416192" cy="558382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7544" y="6237312"/>
            <a:ext cx="82809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Волков Е.Е. «Золотая осень. Тихая речка»</a:t>
            </a:r>
            <a:endParaRPr lang="ru-RU" sz="2000" i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5800" y="390419"/>
            <a:ext cx="8136904" cy="5674287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725197" y="6300809"/>
            <a:ext cx="7803436" cy="60007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Левитан И.И. «Золотая осень»</a:t>
            </a:r>
            <a:endParaRPr kumimoji="0" lang="ru-RU" sz="20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artscroll.ru/Images/2008d/p/Polenov%20Vasilii%20Dmitrievich/000141_dis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836712"/>
            <a:ext cx="8339564" cy="501718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493456" y="6093296"/>
            <a:ext cx="34092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В. Поленов «Осень в Абрамцеве»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332656"/>
            <a:ext cx="8316927" cy="5688634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683568" y="6093296"/>
            <a:ext cx="7803436" cy="60007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Васнецов А.М. «Зимний сон»</a:t>
            </a:r>
            <a:endParaRPr kumimoji="0" lang="ru-RU" sz="20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548680"/>
            <a:ext cx="8428734" cy="5665382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86861" y="6225799"/>
            <a:ext cx="8535068" cy="66079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Куинджи А.И. «Зимний день»</a:t>
            </a:r>
            <a:endParaRPr kumimoji="0" lang="ru-RU" sz="20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unforkids.ru/art/winter/winter1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35925"/>
            <a:ext cx="7920880" cy="6046272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86861" y="6225799"/>
            <a:ext cx="8535068" cy="66079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А. Саврасов «Зима»</a:t>
            </a:r>
            <a:endParaRPr kumimoji="0" lang="ru-RU" sz="20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548680"/>
            <a:ext cx="8047857" cy="5339898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683568" y="6021288"/>
            <a:ext cx="7803436" cy="52506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И.И.Левитан «Яблони цветут»</a:t>
            </a:r>
            <a:endParaRPr kumimoji="0" lang="ru-RU" sz="20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476672"/>
            <a:ext cx="8363110" cy="5660218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725197" y="6225799"/>
            <a:ext cx="7803436" cy="52506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Грицай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А. «Апрель в лесу»</a:t>
            </a:r>
            <a:endParaRPr kumimoji="0" lang="ru-RU" sz="20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unforkids.ru/art/spring/spring1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15401"/>
            <a:ext cx="8352928" cy="5596463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683568" y="6021288"/>
            <a:ext cx="7803436" cy="52506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И.И.Левитан Март</a:t>
            </a:r>
            <a:endParaRPr kumimoji="0" lang="ru-RU" sz="20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476672"/>
            <a:ext cx="8559307" cy="559232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7544" y="6237312"/>
            <a:ext cx="83529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И.И.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Шишкин«ЛЕС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5422" y="432098"/>
            <a:ext cx="8462648" cy="5639477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683568" y="6102910"/>
            <a:ext cx="7803436" cy="75509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Александров В.А. «Березовая роща»</a:t>
            </a:r>
            <a:endParaRPr kumimoji="0" lang="ru-RU" sz="20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98</Words>
  <Application>Microsoft Office PowerPoint</Application>
  <PresentationFormat>Экран (4:3)</PresentationFormat>
  <Paragraphs>16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Тема Office</vt:lpstr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2017</dc:creator>
  <cp:lastModifiedBy>2017</cp:lastModifiedBy>
  <cp:revision>2</cp:revision>
  <dcterms:created xsi:type="dcterms:W3CDTF">2020-03-30T02:57:47Z</dcterms:created>
  <dcterms:modified xsi:type="dcterms:W3CDTF">2020-03-30T03:17:11Z</dcterms:modified>
</cp:coreProperties>
</file>