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851648" cy="285752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Impact" pitchFamily="34" charset="0"/>
              </a:rPr>
              <a:t>Тема:</a:t>
            </a:r>
            <a:br>
              <a:rPr lang="ru-RU" sz="3600" dirty="0" smtClean="0">
                <a:latin typeface="Impact" pitchFamily="34" charset="0"/>
              </a:rPr>
            </a:br>
            <a:r>
              <a:rPr lang="ru-RU" sz="3600" dirty="0" smtClean="0">
                <a:latin typeface="Impact" pitchFamily="34" charset="0"/>
              </a:rPr>
              <a:t>Физические свойства солей. Приготовление растворов солей с определённой массовой долей растворённого вещества.</a:t>
            </a:r>
            <a:endParaRPr lang="ru-RU" sz="3600" dirty="0">
              <a:latin typeface="Impact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Приготовить 280 г раствора соли (хлорида натрия), в котором массовая доля соли составляет 5%.</a:t>
            </a:r>
          </a:p>
          <a:p>
            <a:r>
              <a:rPr lang="ru-RU" dirty="0" smtClean="0"/>
              <a:t>Ответить на вопросы:</a:t>
            </a:r>
          </a:p>
          <a:p>
            <a:pPr>
              <a:buNone/>
            </a:pPr>
            <a:r>
              <a:rPr lang="ru-RU" dirty="0" smtClean="0"/>
              <a:t>- Что необходимо знать, чтобы приготовить раствор? </a:t>
            </a:r>
          </a:p>
          <a:p>
            <a:pPr>
              <a:buNone/>
            </a:pPr>
            <a:r>
              <a:rPr lang="ru-RU" dirty="0" smtClean="0"/>
              <a:t>- Где можно использовать приготовленные вами  растворы?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000108"/>
            <a:ext cx="8501122" cy="564360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8643998" cy="5572163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000108"/>
            <a:ext cx="8429684" cy="5643601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000108"/>
            <a:ext cx="8501122" cy="5715039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1557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8643998" cy="5857891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13-013-Opytnoe-podtverzhdenie-svojstv-sol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3242" y="1000109"/>
            <a:ext cx="8586475" cy="5643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43998" cy="49292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Сегодня мы научимся готовить «физиологический» раствор, который при некоторых заболеваниях в кровь  вводят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0,85% </a:t>
            </a:r>
            <a:r>
              <a:rPr lang="ru-RU" dirty="0" smtClean="0"/>
              <a:t>раствор поваренной соли, называемый физиологическим раствором. Для человека он имеет большое значение. Хлорид натрия содержится в плазме крови, а также в различных жидкостях организма. Именно он отвечает за давление плазмы и внеклеточной жидкости. При его недостатке в организме возникают спазмы мышц, судорожно сокращается скелетная мускулатура, нарушается работа всех систем организма, в первую очередь, сердечно – сосудистой и нервной. Таким образом, </a:t>
            </a:r>
            <a:r>
              <a:rPr lang="ru-RU" dirty="0" err="1" smtClean="0"/>
              <a:t>физраствор</a:t>
            </a:r>
            <a:r>
              <a:rPr lang="ru-RU" dirty="0" smtClean="0"/>
              <a:t> – незаменимое средство в современной медицине, а его концентрация – залог нашего здоровья и хорошего самочувствия.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Приготовление растворов с определенной массовой долей растворенного вещества.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6436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Решим задачу.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Приготовить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250 г раствора хлорида натрия, в котором массовая доля соли составляет 0,85%.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1). Вычисляем сколько надо взять соли и воды: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 г раствора содержат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0,85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соли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250 г  ---------------------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соли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(250*0,85):100=2,125 г соли.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2). 250г – 2,125г=247,875г воды (или 247,875 мл 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Отвешивают 0,85 г соли и помещают её в колбу.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Минзуркой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отмеряют 247,875 мл воды, вливают в колбу с солью и перемешивают до полного растворения.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250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Тема: Физические свойства солей. Приготовление растворов солей с определённой массовой долей растворённого вещества.</vt:lpstr>
      <vt:lpstr>Слайд 2</vt:lpstr>
      <vt:lpstr>Слайд 3</vt:lpstr>
      <vt:lpstr>Слайд 4</vt:lpstr>
      <vt:lpstr>Слайд 5</vt:lpstr>
      <vt:lpstr>Слайд 6</vt:lpstr>
      <vt:lpstr>Слайд 7</vt:lpstr>
      <vt:lpstr>Приготовление растворов с определенной массовой долей растворенного вещества. </vt:lpstr>
      <vt:lpstr>Слайд 9</vt:lpstr>
      <vt:lpstr>Задания.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Физические свойства солей. Приготовление растворов солей с определённой массовой долей растворённого вещества.</dc:title>
  <dc:creator>Юлия</dc:creator>
  <cp:lastModifiedBy>Юлия</cp:lastModifiedBy>
  <cp:revision>4</cp:revision>
  <dcterms:created xsi:type="dcterms:W3CDTF">2020-03-30T13:14:25Z</dcterms:created>
  <dcterms:modified xsi:type="dcterms:W3CDTF">2020-03-30T13:41:08Z</dcterms:modified>
</cp:coreProperties>
</file>