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46C1-CBA8-468E-B2AC-E949D441C44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8CCF61-2965-4759-B15D-AACF28E3F5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46C1-CBA8-468E-B2AC-E949D441C44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CCF61-2965-4759-B15D-AACF28E3F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46C1-CBA8-468E-B2AC-E949D441C44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CCF61-2965-4759-B15D-AACF28E3F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4CC46C1-CBA8-468E-B2AC-E949D441C44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E8CCF61-2965-4759-B15D-AACF28E3F5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46C1-CBA8-468E-B2AC-E949D441C44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CCF61-2965-4759-B15D-AACF28E3F5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46C1-CBA8-468E-B2AC-E949D441C44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CCF61-2965-4759-B15D-AACF28E3F5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CCF61-2965-4759-B15D-AACF28E3F5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46C1-CBA8-468E-B2AC-E949D441C44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46C1-CBA8-468E-B2AC-E949D441C44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CCF61-2965-4759-B15D-AACF28E3F5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46C1-CBA8-468E-B2AC-E949D441C44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CCF61-2965-4759-B15D-AACF28E3F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4CC46C1-CBA8-468E-B2AC-E949D441C44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8CCF61-2965-4759-B15D-AACF28E3F5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46C1-CBA8-468E-B2AC-E949D441C44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8CCF61-2965-4759-B15D-AACF28E3F5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4CC46C1-CBA8-468E-B2AC-E949D441C44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E8CCF61-2965-4759-B15D-AACF28E3F5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484784"/>
            <a:ext cx="8305800" cy="19812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«</a:t>
            </a:r>
            <a:r>
              <a:rPr lang="ru-RU" dirty="0" smtClean="0">
                <a:solidFill>
                  <a:srgbClr val="FFFF00"/>
                </a:solidFill>
              </a:rPr>
              <a:t>Почва. Значение почвы и её охрана».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охран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260648"/>
            <a:ext cx="8052048" cy="6096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8000" dirty="0" smtClean="0">
                <a:solidFill>
                  <a:srgbClr val="00B050"/>
                </a:solidFill>
              </a:rPr>
              <a:t>      </a:t>
            </a:r>
            <a:r>
              <a:rPr lang="ru-RU" sz="8000" dirty="0" smtClean="0">
                <a:solidFill>
                  <a:srgbClr val="FFFF00"/>
                </a:solidFill>
              </a:rPr>
              <a:t>СПАСИБО </a:t>
            </a:r>
          </a:p>
          <a:p>
            <a:pPr>
              <a:buNone/>
            </a:pPr>
            <a:r>
              <a:rPr lang="ru-RU" sz="8000" dirty="0" smtClean="0">
                <a:solidFill>
                  <a:srgbClr val="FFFF00"/>
                </a:solidFill>
              </a:rPr>
              <a:t> ЗА ВНИМАНИЕ!</a:t>
            </a:r>
            <a:endParaRPr lang="ru-RU" sz="8000" dirty="0">
              <a:solidFill>
                <a:srgbClr val="FFFF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Закрепить такие понятия как: почва, состав  почвы, перегной, плодородие, выявить значение почвы 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и меры по её охране; развивать познавательные процессы, речь, внимание, мышление, память, любознательность, расширять словарный запас; воспитывать бережное отношение к природе, привлечь внимание учащихся к проблемам экологии.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Цели</a:t>
            </a:r>
            <a:r>
              <a:rPr lang="ru-RU" dirty="0" smtClean="0"/>
              <a:t>: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FF0000"/>
                </a:solidFill>
              </a:rPr>
              <a:t>Я рада этой новой встрече,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Мне интересно с вами, друзья!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Интересные ваши ответы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С удовольствием слушаю я.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Мы сегодня снова будем наблюдать,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Выводы делать и рассуждать.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А чтобы урок пошел каждому впрок,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Активно в работу включайся, дружок!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 ней есть живые существа: микробы, различные животные (черви, насекомые и другие). </a:t>
            </a:r>
          </a:p>
          <a:p>
            <a:pPr>
              <a:buNone/>
            </a:pPr>
            <a:r>
              <a:rPr lang="ru-RU" dirty="0" smtClean="0"/>
              <a:t>- Ее называют кормилицей, потому что без нее не было бы на столе ни хлеба, ни овощей, ни фруктов.  </a:t>
            </a:r>
          </a:p>
          <a:p>
            <a:pPr>
              <a:buNone/>
            </a:pPr>
            <a:r>
              <a:rPr lang="ru-RU" dirty="0" smtClean="0"/>
              <a:t>- Плодородный верхний слой земли, на котором могут расти или растут растения.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        ИГРА “УЗНАЙ МЕНЯ” 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очв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484784"/>
            <a:ext cx="6667500" cy="443865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219200"/>
          </a:xfrm>
        </p:spPr>
        <p:txBody>
          <a:bodyPr/>
          <a:lstStyle/>
          <a:p>
            <a:r>
              <a:rPr lang="ru-RU" dirty="0" smtClean="0"/>
              <a:t>                       </a:t>
            </a:r>
            <a:r>
              <a:rPr lang="ru-RU" dirty="0" smtClean="0">
                <a:solidFill>
                  <a:srgbClr val="00B050"/>
                </a:solidFill>
              </a:rPr>
              <a:t>ПОЧВА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сло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524000"/>
            <a:ext cx="6096000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ЧТО ТАКОЕ ПОЧВА?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остав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524000"/>
            <a:ext cx="6096000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СОСТАВ ПОЧВЫ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астени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404664"/>
            <a:ext cx="8016891" cy="615617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4029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животны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764704"/>
            <a:ext cx="8064896" cy="569133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90</TotalTime>
  <Words>148</Words>
  <Application>Microsoft Office PowerPoint</Application>
  <PresentationFormat>Экран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«Почва. Значение почвы и её охрана».</vt:lpstr>
      <vt:lpstr>Цели:</vt:lpstr>
      <vt:lpstr>Слайд 3</vt:lpstr>
      <vt:lpstr>          ИГРА “УЗНАЙ МЕНЯ” </vt:lpstr>
      <vt:lpstr>                       ПОЧВА</vt:lpstr>
      <vt:lpstr>              ЧТО ТАКОЕ ПОЧВА?</vt:lpstr>
      <vt:lpstr>              СОСТАВ ПОЧВЫ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PCC</dc:creator>
  <cp:lastModifiedBy>29</cp:lastModifiedBy>
  <cp:revision>10</cp:revision>
  <dcterms:created xsi:type="dcterms:W3CDTF">2015-04-29T15:36:37Z</dcterms:created>
  <dcterms:modified xsi:type="dcterms:W3CDTF">2020-03-31T18:26:38Z</dcterms:modified>
</cp:coreProperties>
</file>