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73" r:id="rId13"/>
    <p:sldId id="269" r:id="rId14"/>
    <p:sldId id="270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70768" y="213023"/>
            <a:ext cx="8480534" cy="574600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9071" y="4714242"/>
            <a:ext cx="4607740" cy="942356"/>
          </a:xfrm>
        </p:spPr>
        <p:txBody>
          <a:bodyPr/>
          <a:lstStyle>
            <a:lvl1pPr algn="ctr">
              <a:defRPr sz="4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12134" y="4954635"/>
            <a:ext cx="2987069" cy="918361"/>
          </a:xfrm>
        </p:spPr>
        <p:txBody>
          <a:bodyPr vert="horz" lIns="91440" tIns="45720" rIns="91440" bIns="45720" rtlCol="0" anchor="ctr"/>
          <a:lstStyle>
            <a:lvl1pPr algn="r">
              <a:defRPr lang="en-US" sz="42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1518" y="38199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5-Point Star 32"/>
          <p:cNvSpPr/>
          <p:nvPr/>
        </p:nvSpPr>
        <p:spPr>
          <a:xfrm rot="21420000">
            <a:off x="3121951" y="505718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95593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5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1061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04280" y="8878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7147" y="290648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818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961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35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734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4507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470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971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934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866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118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52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156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756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337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4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РОСТКИ НРАВСТВЕННОГО ОПЫТА ПОВЕДЕНИЯ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уважать право друга иметь других друзей, кроме тебя (не быть навязчивым);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всегда выполнять свои обещания.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5" name="Picture 3" descr="http://fototelegraf.ru/wp-content/uploads/2013/08/druzhba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514600"/>
            <a:ext cx="5867400" cy="3667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90600"/>
            <a:ext cx="9144000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Азбука нравственного поведения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81000" y="2895600"/>
            <a:ext cx="728359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считаться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 с каждым человеком;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3600" b="1" baseline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быть</a:t>
            </a:r>
            <a:r>
              <a:rPr lang="ru-RU" sz="36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внимательным;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http://sreda24.ru/media/k2/items/cache/8ab790b9074fed051af256aa504a66b7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4038600"/>
            <a:ext cx="2590800" cy="2595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2895600"/>
            <a:ext cx="9144001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учитывать характер другого человека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4000" b="1" baseline="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ссориться по пустякам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Сдерживаться в своих реакциях, проявлять терпение…</a:t>
            </a:r>
          </a:p>
        </p:txBody>
      </p:sp>
      <p:pic>
        <p:nvPicPr>
          <p:cNvPr id="30722" name="Picture 2" descr="http://vseonas.ucoz.com/Happy-business-People_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58532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Снятие нервно-психологического напряжения 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-76200" y="2667000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-Спортивные занятия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-Стирка белья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-Скомкать газету и выбросить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9" name="Picture 3" descr="http://xvatit.com/uploads/posts/2016-01/1452495800_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648200"/>
            <a:ext cx="2657476" cy="1771651"/>
          </a:xfrm>
          <a:prstGeom prst="rect">
            <a:avLst/>
          </a:prstGeom>
          <a:noFill/>
        </p:spPr>
      </p:pic>
      <p:pic>
        <p:nvPicPr>
          <p:cNvPr id="24581" name="Picture 5" descr="http://www.gogetnews.info/uploads/posts/2013-08/1377495386_stir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648200"/>
            <a:ext cx="2438400" cy="1796243"/>
          </a:xfrm>
          <a:prstGeom prst="rect">
            <a:avLst/>
          </a:prstGeom>
          <a:noFill/>
        </p:spPr>
      </p:pic>
      <p:pic>
        <p:nvPicPr>
          <p:cNvPr id="24583" name="Picture 7" descr="https://otvet.imgsmail.ru/download/u_8c290ee18484ce5233307165c72a58f5_8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4622720"/>
            <a:ext cx="2819400" cy="1876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990600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-Мытьё посуды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-Погулять на свежем воздухе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-Послушать музыку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1" name="Picture 3" descr="http://www.fondnfr.ru/images/myfls/kuhnya/moem-posud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276600"/>
            <a:ext cx="2743200" cy="1820737"/>
          </a:xfrm>
          <a:prstGeom prst="rect">
            <a:avLst/>
          </a:prstGeom>
          <a:noFill/>
        </p:spPr>
      </p:pic>
      <p:pic>
        <p:nvPicPr>
          <p:cNvPr id="27653" name="Picture 5" descr="http://antirodinka.ru/images/progulki_na_svezhem_vozduhe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4724400"/>
            <a:ext cx="3276600" cy="1840358"/>
          </a:xfrm>
          <a:prstGeom prst="rect">
            <a:avLst/>
          </a:prstGeom>
          <a:noFill/>
        </p:spPr>
      </p:pic>
      <p:pic>
        <p:nvPicPr>
          <p:cNvPr id="27655" name="Picture 7" descr="http://vasi.net/uploads/podbor/v28841/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2667000"/>
            <a:ext cx="2566189" cy="18499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nanotechto.inrim.it/contents/bestcommunity/tutattatzc/imgs45936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700" name="Picture 4" descr="http://chel.zenmod.ru/image/cache/data/Liquid/Inawera/Bahraini_Apple_Gold-500x5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3352800"/>
            <a:ext cx="2667000" cy="2667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Опыт нравственного поведения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143000"/>
            <a:ext cx="9144000" cy="452431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как нам добрые слова нужны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раз мы в    этом убедились сам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может, не слова – дела важны?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Дела – делами, а слова - словами.</a:t>
            </a:r>
            <a:endParaRPr lang="ru-RU" sz="3200" b="1" dirty="0" smtClean="0">
              <a:solidFill>
                <a:srgbClr val="0070C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Они живут у каждого из нас,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дне души до времени хранимы,</a:t>
            </a:r>
            <a:endParaRPr lang="ru-RU" sz="3200" b="1" dirty="0" smtClean="0">
              <a:solidFill>
                <a:srgbClr val="0070C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 их произнести в тот самый час,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они другим необходимы.</a:t>
            </a:r>
          </a:p>
          <a:p>
            <a:pPr lvl="0" indent="45085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0070C0"/>
                </a:solidFill>
              </a:rPr>
              <a:t>М. Лисянский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762000"/>
            <a:ext cx="7620000" cy="21236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Как мы можем сделать нашу жизнь радостней и добрей? 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971800"/>
            <a:ext cx="41452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u="sng" dirty="0" smtClean="0">
                <a:solidFill>
                  <a:srgbClr val="002060"/>
                </a:solidFill>
              </a:rPr>
              <a:t>Мы должны:</a:t>
            </a:r>
            <a:endParaRPr lang="ru-RU" sz="5400" u="sng" dirty="0">
              <a:solidFill>
                <a:srgbClr val="002060"/>
              </a:solidFill>
            </a:endParaRPr>
          </a:p>
        </p:txBody>
      </p:sp>
      <p:pic>
        <p:nvPicPr>
          <p:cNvPr id="28674" name="Picture 2" descr="https://im0-tub-ru.yandex.net/i?id=a8b99ce52f2eedc26f8471bfbef753a9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0"/>
            <a:ext cx="2362200" cy="176959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3810000"/>
            <a:ext cx="89916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4400" b="1" dirty="0" smtClean="0">
                <a:solidFill>
                  <a:srgbClr val="00B050"/>
                </a:solidFill>
              </a:rPr>
              <a:t>помогать </a:t>
            </a:r>
            <a:r>
              <a:rPr lang="ru-RU" sz="4400" b="1" dirty="0" err="1" smtClean="0">
                <a:solidFill>
                  <a:srgbClr val="00B050"/>
                </a:solidFill>
              </a:rPr>
              <a:t>дру</a:t>
            </a:r>
            <a:r>
              <a:rPr lang="ru-RU" sz="4400" b="1" dirty="0" smtClean="0">
                <a:solidFill>
                  <a:srgbClr val="00B050"/>
                </a:solidFill>
              </a:rPr>
              <a:t>-</a:t>
            </a:r>
          </a:p>
          <a:p>
            <a:pPr algn="ctr"/>
            <a:r>
              <a:rPr lang="ru-RU" sz="4400" b="1" dirty="0" err="1" smtClean="0">
                <a:solidFill>
                  <a:srgbClr val="00B050"/>
                </a:solidFill>
              </a:rPr>
              <a:t>гим</a:t>
            </a:r>
            <a:r>
              <a:rPr lang="ru-RU" sz="4400" b="1" dirty="0" smtClean="0">
                <a:solidFill>
                  <a:srgbClr val="00B050"/>
                </a:solidFill>
              </a:rPr>
              <a:t> людям</a:t>
            </a:r>
          </a:p>
          <a:p>
            <a:pPr algn="ctr">
              <a:buFont typeface="Wingdings" pitchFamily="2" charset="2"/>
              <a:buChar char="v"/>
            </a:pPr>
            <a:r>
              <a:rPr lang="ru-RU" sz="4400" b="1" dirty="0" smtClean="0">
                <a:solidFill>
                  <a:srgbClr val="00B050"/>
                </a:solidFill>
              </a:rPr>
              <a:t>не оставлять в беде друга</a:t>
            </a:r>
          </a:p>
          <a:p>
            <a:pPr algn="ctr">
              <a:buFont typeface="Wingdings" pitchFamily="2" charset="2"/>
              <a:buChar char="v"/>
            </a:pPr>
            <a:r>
              <a:rPr lang="ru-RU" sz="4400" b="1" dirty="0" smtClean="0">
                <a:solidFill>
                  <a:srgbClr val="00B050"/>
                </a:solidFill>
              </a:rPr>
              <a:t>жить без ссор</a:t>
            </a:r>
          </a:p>
          <a:p>
            <a:pPr algn="ctr">
              <a:buFont typeface="Wingdings" pitchFamily="2" charset="2"/>
              <a:buChar char="v"/>
            </a:pPr>
            <a:endParaRPr lang="ru-RU" sz="4400" b="1" dirty="0">
              <a:solidFill>
                <a:srgbClr val="00B050"/>
              </a:solidFill>
            </a:endParaRPr>
          </a:p>
        </p:txBody>
      </p:sp>
      <p:pic>
        <p:nvPicPr>
          <p:cNvPr id="7" name="Picture 2" descr="http://itd3.mycdn.me/image?id=835683991787&amp;t=20&amp;plc=WEB&amp;tkn=*-ThScr9Jii6IGFwXKMZwCmIqmf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3124200"/>
            <a:ext cx="2286000" cy="1557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sunmp3.ru/uploads/images/d/r/u/druzh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229725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1"/>
            <a:ext cx="9296400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значит дружить? Каким должен быть настоящий друг?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d11303.edu35.ru/images/2015-2016/lYJACW4iG2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95167" y="0"/>
            <a:ext cx="3448832" cy="4495800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0" y="0"/>
            <a:ext cx="2819400" cy="2133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Увидеть положительное в другом человеке</a:t>
            </a:r>
            <a:endParaRPr lang="ru-RU" b="1" dirty="0"/>
          </a:p>
        </p:txBody>
      </p:sp>
      <p:sp>
        <p:nvSpPr>
          <p:cNvPr id="4" name="Овал 3"/>
          <p:cNvSpPr/>
          <p:nvPr/>
        </p:nvSpPr>
        <p:spPr>
          <a:xfrm>
            <a:off x="2971800" y="685800"/>
            <a:ext cx="2819400" cy="2133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Стремиться принять человека таким, какой он есть</a:t>
            </a:r>
            <a:endParaRPr lang="ru-RU" b="1" dirty="0"/>
          </a:p>
        </p:txBody>
      </p:sp>
      <p:sp>
        <p:nvSpPr>
          <p:cNvPr id="5" name="Овал 4"/>
          <p:cNvSpPr/>
          <p:nvPr/>
        </p:nvSpPr>
        <p:spPr>
          <a:xfrm>
            <a:off x="0" y="2514600"/>
            <a:ext cx="2819400" cy="2133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Давать своему поведению нравственную оценку </a:t>
            </a:r>
            <a:endParaRPr lang="ru-RU" b="1" dirty="0"/>
          </a:p>
        </p:txBody>
      </p:sp>
      <p:sp>
        <p:nvSpPr>
          <p:cNvPr id="6" name="Овал 5"/>
          <p:cNvSpPr/>
          <p:nvPr/>
        </p:nvSpPr>
        <p:spPr>
          <a:xfrm>
            <a:off x="2895600" y="3733800"/>
            <a:ext cx="2819400" cy="2133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Уметь сдерживать свои отрицательные оценки других, не злословить</a:t>
            </a:r>
            <a:endParaRPr lang="ru-RU" b="1" dirty="0"/>
          </a:p>
        </p:txBody>
      </p:sp>
      <p:sp>
        <p:nvSpPr>
          <p:cNvPr id="7" name="Овал 6"/>
          <p:cNvSpPr/>
          <p:nvPr/>
        </p:nvSpPr>
        <p:spPr>
          <a:xfrm>
            <a:off x="5715000" y="4572000"/>
            <a:ext cx="3429000" cy="2133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Стараться быть дружелюбным и доброжелательным</a:t>
            </a:r>
            <a:endParaRPr lang="ru-RU" b="1" dirty="0"/>
          </a:p>
        </p:txBody>
      </p:sp>
      <p:sp>
        <p:nvSpPr>
          <p:cNvPr id="8" name="Стрелка вниз 7"/>
          <p:cNvSpPr/>
          <p:nvPr/>
        </p:nvSpPr>
        <p:spPr>
          <a:xfrm rot="18809100">
            <a:off x="2641582" y="937663"/>
            <a:ext cx="484632" cy="978408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2540605">
            <a:off x="2623516" y="2112098"/>
            <a:ext cx="484632" cy="1416124"/>
          </a:xfrm>
          <a:prstGeom prst="downArrow">
            <a:avLst>
              <a:gd name="adj1" fmla="val 50000"/>
              <a:gd name="adj2" fmla="val 55896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8629296">
            <a:off x="2611904" y="3617280"/>
            <a:ext cx="484632" cy="1280896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8623329">
            <a:off x="5530694" y="4409156"/>
            <a:ext cx="484632" cy="1540825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533400"/>
            <a:ext cx="824360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10 законов дружбы:</a:t>
            </a:r>
            <a:endParaRPr lang="ru-RU" sz="60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600200"/>
            <a:ext cx="91440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доверять другу;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делиться новостями, успехами или неудачами;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уметь хранить чужие тайны;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-радоваться вместе с другом его успехам;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3" name="Picture 3" descr="https://sosed-domosed.ru/wp-content/uploads/2014/08/Druzhba-detey-i-potrebnost-v-druzhb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752600"/>
            <a:ext cx="3581400" cy="2506981"/>
          </a:xfrm>
          <a:prstGeom prst="rect">
            <a:avLst/>
          </a:prstGeom>
          <a:noFill/>
        </p:spPr>
      </p:pic>
      <p:pic>
        <p:nvPicPr>
          <p:cNvPr id="20485" name="Picture 5" descr="http://www.classifieds24.ru/images/2478/2477609/large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828800"/>
            <a:ext cx="34544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предлагать свою помощь, а не ждать просьбы о помощи;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стараться, чтобы другу было приятно в твоём обществе, не создавать неловких ситуаций;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7" name="Picture 3" descr="http://wallfon.com/walls/animals/friendship-80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0"/>
            <a:ext cx="3886200" cy="2428875"/>
          </a:xfrm>
          <a:prstGeom prst="rect">
            <a:avLst/>
          </a:prstGeom>
          <a:noFill/>
        </p:spPr>
      </p:pic>
      <p:pic>
        <p:nvPicPr>
          <p:cNvPr id="21509" name="Picture 5" descr="http://vpleny.ru/wp-content/uploads/2013/05/%D0%94%D1%80%D1%83%D0%B6%D0%B1%D0%B0-%D0%B8-%D0%B7%D0%B4%D0%BE%D1%80%D0%BE%D0%B2%D1%8C%D0%B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286000"/>
            <a:ext cx="3230033" cy="2422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защищать друга (если кто-то говорит о друге плохо в его отсутствие);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не критиковать друга в присутствии других людей ( если чем-то недоволен, сказать другу об этом наедине);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1" name="Picture 3" descr="http://legkopolezno.ru/wp-content/uploads/2016/06/druzhba-i-lyubov_1-770x5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0"/>
            <a:ext cx="3688488" cy="2466976"/>
          </a:xfrm>
          <a:prstGeom prst="rect">
            <a:avLst/>
          </a:prstGeom>
          <a:noFill/>
        </p:spPr>
      </p:pic>
      <p:pic>
        <p:nvPicPr>
          <p:cNvPr id="22533" name="Picture 5" descr="http://emmfacts.ru/strong_friendshi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438400"/>
            <a:ext cx="3853795" cy="2162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99</TotalTime>
  <Words>295</Words>
  <Application>Microsoft Office PowerPoint</Application>
  <PresentationFormat>Экран (4:3)</PresentationFormat>
  <Paragraphs>71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Impact</vt:lpstr>
      <vt:lpstr>Times New Roman</vt:lpstr>
      <vt:lpstr>Wingdings</vt:lpstr>
      <vt:lpstr>Главное мероприятие</vt:lpstr>
      <vt:lpstr>РОСТКИ НРАВСТВЕННОГО ОПЫТА ПОВЕДЕНИЯ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РОСТКИ НРАВСТВЕННОГО ОПЫТА ПОВЕДЕНИЯ</dc:title>
  <dc:creator>Вика</dc:creator>
  <cp:lastModifiedBy>Ani Gasparyan</cp:lastModifiedBy>
  <cp:revision>13</cp:revision>
  <dcterms:created xsi:type="dcterms:W3CDTF">2017-04-08T17:24:49Z</dcterms:created>
  <dcterms:modified xsi:type="dcterms:W3CDTF">2020-03-31T19:10:57Z</dcterms:modified>
</cp:coreProperties>
</file>