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0AC1E-E031-439F-87B0-0FC3C6415E8B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157BF-11A8-4231-BFF1-127CEAF78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1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157BF-11A8-4231-BFF1-127CEAF7845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257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070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099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53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153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69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77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84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49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61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282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5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BE780-B27B-43E3-B089-B2B1270558E9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2F4BF-A4FA-4C0E-B316-1FF50812B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13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i="1" dirty="0" smtClean="0"/>
              <a:t>11 ноября.</a:t>
            </a:r>
            <a:br>
              <a:rPr lang="ru-RU" sz="5400" i="1" dirty="0" smtClean="0"/>
            </a:br>
            <a:r>
              <a:rPr lang="ru-RU" sz="5400" i="1" dirty="0" smtClean="0"/>
              <a:t>Классная работа.</a:t>
            </a:r>
            <a:endParaRPr lang="ru-RU" sz="5400" i="1" dirty="0"/>
          </a:p>
        </p:txBody>
      </p:sp>
    </p:spTree>
    <p:extLst>
      <p:ext uri="{BB962C8B-B14F-4D97-AF65-F5344CB8AC3E}">
        <p14:creationId xmlns:p14="http://schemas.microsoft.com/office/powerpoint/2010/main" val="428239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счёт 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8785639"/>
              </p:ext>
            </p:extLst>
          </p:nvPr>
        </p:nvGraphicFramePr>
        <p:xfrm>
          <a:off x="0" y="1628800"/>
          <a:ext cx="9143998" cy="30243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51720"/>
                <a:gridCol w="695631"/>
                <a:gridCol w="998924"/>
                <a:gridCol w="845244"/>
                <a:gridCol w="838264"/>
                <a:gridCol w="775383"/>
                <a:gridCol w="998924"/>
                <a:gridCol w="998924"/>
                <a:gridCol w="940984"/>
              </a:tblGrid>
              <a:tr h="860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Множитель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8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0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Множитель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035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Произведение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18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27425" y="269411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184482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5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3608385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15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184482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52120" y="269411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16216" y="184482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524328" y="269409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60432" y="360838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58395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На выставку школьных рисунков 8 учеников пятого  класса дали по 2 рисунка. Сколько всего рисунков на выставку дали ученики пятого класса?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2 </a:t>
            </a:r>
            <a:r>
              <a:rPr lang="ru-RU" dirty="0" smtClean="0">
                <a:sym typeface="Symbol"/>
              </a:rPr>
              <a:t> 8 = 16 (р.)</a:t>
            </a:r>
          </a:p>
          <a:p>
            <a:pPr marL="0" indent="0">
              <a:buNone/>
            </a:pPr>
            <a:r>
              <a:rPr lang="ru-RU" dirty="0" smtClean="0">
                <a:sym typeface="Symbol"/>
              </a:rPr>
              <a:t>Ответ: 16 рисунков дали ученики пятого класса.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42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ru-RU" dirty="0" smtClean="0"/>
              <a:t>На выставку школьных рисунков 5 учеников шестого  класса дали по 3 рисунка. Сколько всего рисунков на выставку дали ученики шестого  класса?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3 </a:t>
            </a:r>
            <a:r>
              <a:rPr lang="ru-RU" dirty="0" smtClean="0">
                <a:sym typeface="Symbol"/>
              </a:rPr>
              <a:t> 5 = 15 (р.)</a:t>
            </a:r>
          </a:p>
          <a:p>
            <a:pPr marL="0" indent="0">
              <a:buNone/>
            </a:pPr>
            <a:r>
              <a:rPr lang="ru-RU" dirty="0" smtClean="0">
                <a:sym typeface="Symbol"/>
              </a:rPr>
              <a:t>Ответ: 15 рисунков дали ученики шестого класса.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73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Составьте новую задачу из этих двух.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 выставку школьных рисунков 8 учеников пятого класса дали по 2 рисунка и 5 учеников шестого класса – по 3 рисунка. Сколько всего рисунков дали ученики пятого и шестого классов на выставку?</a:t>
            </a:r>
          </a:p>
          <a:p>
            <a:pPr marL="514350" indent="-514350">
              <a:buAutoNum type="arabicParenR"/>
            </a:pPr>
            <a:r>
              <a:rPr lang="ru-RU" dirty="0" smtClean="0"/>
              <a:t>2 </a:t>
            </a:r>
            <a:r>
              <a:rPr lang="ru-RU" dirty="0" smtClean="0">
                <a:sym typeface="Symbol"/>
              </a:rPr>
              <a:t> 8 = 16 (р.) – дали ученики 5 класса.</a:t>
            </a:r>
          </a:p>
          <a:p>
            <a:pPr marL="514350" indent="-514350">
              <a:buAutoNum type="arabicParenR"/>
            </a:pPr>
            <a:r>
              <a:rPr lang="ru-RU" dirty="0" smtClean="0">
                <a:sym typeface="Symbol"/>
              </a:rPr>
              <a:t>3 </a:t>
            </a:r>
            <a:r>
              <a:rPr lang="ru-RU" dirty="0" smtClean="0">
                <a:sym typeface="Symbol"/>
              </a:rPr>
              <a:t> 5 = 15 (р.) – дали ученики 6 класса</a:t>
            </a:r>
          </a:p>
          <a:p>
            <a:pPr marL="514350" indent="-514350">
              <a:buAutoNum type="arabicParenR"/>
            </a:pPr>
            <a:r>
              <a:rPr lang="ru-RU" dirty="0" smtClean="0">
                <a:sym typeface="Symbol"/>
              </a:rPr>
              <a:t>16 + 15 = 31 (р.)</a:t>
            </a:r>
          </a:p>
          <a:p>
            <a:pPr marL="0" indent="0">
              <a:buNone/>
            </a:pPr>
            <a:r>
              <a:rPr lang="ru-RU" dirty="0" smtClean="0">
                <a:sym typeface="Symbol"/>
              </a:rPr>
              <a:t>Ответ: всего 31 рисунок.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309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sz="3600" b="1" i="1" u="sng" dirty="0" smtClean="0"/>
              <a:t>Тема : 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задачи в 3 действия.</a:t>
            </a:r>
          </a:p>
          <a:p>
            <a:pPr marL="0" indent="0">
              <a:buNone/>
            </a:pPr>
            <a:r>
              <a:rPr lang="ru-RU" sz="3600" b="1" i="1" u="sng" dirty="0" smtClean="0"/>
              <a:t>Цель: 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научиться решать задачи в 3 действия.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28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 64 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10 </a:t>
            </a:r>
            <a:r>
              <a:rPr lang="ru-RU" dirty="0" smtClean="0">
                <a:sym typeface="Symbol"/>
              </a:rPr>
              <a:t> 3 = 30 (р.) – за картофель.</a:t>
            </a:r>
          </a:p>
          <a:p>
            <a:pPr marL="514350" indent="-514350">
              <a:buAutoNum type="arabicParenR"/>
            </a:pPr>
            <a:r>
              <a:rPr lang="ru-RU" dirty="0" smtClean="0">
                <a:sym typeface="Symbol"/>
              </a:rPr>
              <a:t>20 </a:t>
            </a:r>
            <a:r>
              <a:rPr lang="ru-RU" dirty="0" smtClean="0">
                <a:sym typeface="Symbol"/>
              </a:rPr>
              <a:t> 5 = 100 (р.) – за яблоки.</a:t>
            </a:r>
          </a:p>
          <a:p>
            <a:pPr marL="514350" indent="-514350">
              <a:buAutoNum type="arabicParenR"/>
            </a:pPr>
            <a:r>
              <a:rPr lang="ru-RU" dirty="0" smtClean="0">
                <a:sym typeface="Symbol"/>
              </a:rPr>
              <a:t>100 – 30 = 70 (р.)</a:t>
            </a:r>
          </a:p>
          <a:p>
            <a:pPr marL="0" indent="0">
              <a:buNone/>
            </a:pPr>
            <a:r>
              <a:rPr lang="ru-RU" dirty="0" smtClean="0">
                <a:sym typeface="Symbol"/>
              </a:rPr>
              <a:t>Ответ: на 70 рублей.</a:t>
            </a:r>
          </a:p>
        </p:txBody>
      </p:sp>
    </p:spTree>
    <p:extLst>
      <p:ext uri="{BB962C8B-B14F-4D97-AF65-F5344CB8AC3E}">
        <p14:creationId xmlns:p14="http://schemas.microsoft.com/office/powerpoint/2010/main" val="301191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ТПО с. 50 №2 (1)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44825"/>
            <a:ext cx="929405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7222" y="346355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7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977222" y="388507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6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3415894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7 + 6 = 13 (г.) – внук.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344434" y="3968404"/>
            <a:ext cx="36920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7 + 13 = 20 (г.) – бабушка и внук.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4379773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20 * 3 = 60 (г.)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983564" y="5039582"/>
            <a:ext cx="2655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60 грибов нашла дочь.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8855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С. 64 № 3.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6800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323</Words>
  <Application>Microsoft Office PowerPoint</Application>
  <PresentationFormat>Экран (4:3)</PresentationFormat>
  <Paragraphs>71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11 ноября. Классная работа.</vt:lpstr>
      <vt:lpstr>Устный счёт .</vt:lpstr>
      <vt:lpstr>Реши задачи.</vt:lpstr>
      <vt:lpstr>Презентация PowerPoint</vt:lpstr>
      <vt:lpstr>Составьте новую задачу из этих двух.</vt:lpstr>
      <vt:lpstr>Презентация PowerPoint</vt:lpstr>
      <vt:lpstr>С. 64 задача 2</vt:lpstr>
      <vt:lpstr>ТПО с. 50 №2 (1)</vt:lpstr>
      <vt:lpstr>Домашнее задание.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ноября. Классная работа.</dc:title>
  <dc:creator>admin</dc:creator>
  <cp:lastModifiedBy>admin</cp:lastModifiedBy>
  <cp:revision>5</cp:revision>
  <dcterms:created xsi:type="dcterms:W3CDTF">2019-11-10T17:30:10Z</dcterms:created>
  <dcterms:modified xsi:type="dcterms:W3CDTF">2019-11-10T18:19:32Z</dcterms:modified>
</cp:coreProperties>
</file>