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74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65000"/>
                <a:lumOff val="3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reamworlds.ru/uploads/posts/2011-06/1306974274_3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ngimg.com/uploads/panda/panda_PNG36.png" TargetMode="External"/><Relationship Id="rId4" Type="http://schemas.openxmlformats.org/officeDocument/2006/relationships/hyperlink" Target="https://www.dreamworld.com.au/assets/dreamworld/images/dreamworks-header/panda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t-RU" sz="4000" b="1" dirty="0" smtClean="0">
                <a:latin typeface="Comic Sans MS" pitchFamily="66" charset="0"/>
              </a:rPr>
              <a:t>Интерактивный трена</a:t>
            </a:r>
            <a:r>
              <a:rPr lang="ru-RU" sz="4000" b="1" dirty="0" err="1" smtClean="0">
                <a:latin typeface="Comic Sans MS" pitchFamily="66" charset="0"/>
              </a:rPr>
              <a:t>жер</a:t>
            </a:r>
            <a:r>
              <a:rPr lang="ru-RU" sz="4000" b="1" dirty="0" smtClean="0">
                <a:latin typeface="Comic Sans MS" pitchFamily="66" charset="0"/>
              </a:rPr>
              <a:t> </a:t>
            </a:r>
            <a:r>
              <a:rPr lang="ru-RU" sz="4000" b="1" dirty="0" smtClean="0">
                <a:latin typeface="Comic Sans MS" pitchFamily="66" charset="0"/>
              </a:rPr>
              <a:t>«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личные местоимения</a:t>
            </a:r>
            <a:r>
              <a:rPr lang="ru-RU" sz="4000" b="1" dirty="0" smtClean="0">
                <a:latin typeface="Comic Sans MS" pitchFamily="66" charset="0"/>
              </a:rPr>
              <a:t>»</a:t>
            </a:r>
            <a:endParaRPr lang="ru-RU" sz="4000" b="1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Рисунок 6" descr="img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357562"/>
            <a:ext cx="1990725" cy="3190875"/>
          </a:xfrm>
          <a:prstGeom prst="rect">
            <a:avLst/>
          </a:prstGeom>
        </p:spPr>
      </p:pic>
      <p:pic>
        <p:nvPicPr>
          <p:cNvPr id="8" name="Рисунок 7" descr="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0"/>
            <a:ext cx="2709963" cy="2214554"/>
          </a:xfrm>
          <a:prstGeom prst="rect">
            <a:avLst/>
          </a:prstGeom>
        </p:spPr>
      </p:pic>
      <p:sp>
        <p:nvSpPr>
          <p:cNvPr id="6" name="Солнце 5">
            <a:hlinkClick r:id="" action="ppaction://hlinkshowjump?jump=nextslide"/>
          </p:cNvPr>
          <p:cNvSpPr/>
          <p:nvPr/>
        </p:nvSpPr>
        <p:spPr>
          <a:xfrm>
            <a:off x="6715140" y="5143512"/>
            <a:ext cx="2071702" cy="1214446"/>
          </a:xfrm>
          <a:prstGeom prst="su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err="1" smtClean="0">
                <a:solidFill>
                  <a:schemeClr val="tx1"/>
                </a:solidFill>
              </a:rPr>
              <a:t>саашань</a:t>
            </a:r>
            <a:endParaRPr lang="ru-RU" sz="1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85720" y="2928934"/>
            <a:ext cx="3071834" cy="3614750"/>
          </a:xfrm>
        </p:spPr>
      </p:pic>
      <p:sp>
        <p:nvSpPr>
          <p:cNvPr id="5" name="Выноска-облако 4"/>
          <p:cNvSpPr/>
          <p:nvPr/>
        </p:nvSpPr>
        <p:spPr>
          <a:xfrm>
            <a:off x="4071934" y="500042"/>
            <a:ext cx="4214842" cy="2214578"/>
          </a:xfrm>
          <a:prstGeom prst="cloudCallout">
            <a:avLst>
              <a:gd name="adj1" fmla="val -91882"/>
              <a:gd name="adj2" fmla="val 931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Би </a:t>
            </a:r>
            <a:r>
              <a:rPr lang="ru-RU" sz="2800" b="1" dirty="0" err="1" smtClean="0">
                <a:solidFill>
                  <a:schemeClr val="tx1"/>
                </a:solidFill>
              </a:rPr>
              <a:t>лагерьта</a:t>
            </a:r>
            <a:r>
              <a:rPr lang="ru-RU" sz="2800" b="1" dirty="0" smtClean="0">
                <a:solidFill>
                  <a:schemeClr val="tx1"/>
                </a:solidFill>
              </a:rPr>
              <a:t> … </a:t>
            </a:r>
            <a:r>
              <a:rPr lang="en-US" sz="2800" b="1" dirty="0" smtClean="0">
                <a:solidFill>
                  <a:schemeClr val="tx1"/>
                </a:solidFill>
              </a:rPr>
              <a:t>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43306" y="3357562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43306" y="3372986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 smtClean="0">
                <a:solidFill>
                  <a:schemeClr val="tx1"/>
                </a:solidFill>
                <a:latin typeface="Comic Sans MS" pitchFamily="66" charset="0"/>
              </a:rPr>
              <a:t>амарааб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72264" y="3357562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 smtClean="0">
                <a:solidFill>
                  <a:schemeClr val="tx1"/>
                </a:solidFill>
                <a:latin typeface="Comic Sans MS" pitchFamily="66" charset="0"/>
              </a:rPr>
              <a:t>амараа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72264" y="3357561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Comic Sans MS" pitchFamily="66" charset="0"/>
              </a:rPr>
              <a:t>БУРУУ</a:t>
            </a:r>
            <a:r>
              <a:rPr lang="en-US" sz="3200" dirty="0" smtClean="0">
                <a:solidFill>
                  <a:schemeClr val="tx1"/>
                </a:solidFill>
                <a:latin typeface="Comic Sans MS" pitchFamily="66" charset="0"/>
              </a:rPr>
              <a:t>!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" name="Солнце 9">
            <a:hlinkClick r:id="" action="ppaction://hlinkshowjump?jump=nextslide"/>
          </p:cNvPr>
          <p:cNvSpPr/>
          <p:nvPr/>
        </p:nvSpPr>
        <p:spPr>
          <a:xfrm>
            <a:off x="5500692" y="4971783"/>
            <a:ext cx="3429007" cy="1214446"/>
          </a:xfrm>
          <a:prstGeom prst="su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tx1"/>
                </a:solidFill>
              </a:rPr>
              <a:t>саашаань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85720" y="2928934"/>
            <a:ext cx="3071834" cy="3614750"/>
          </a:xfrm>
        </p:spPr>
      </p:pic>
      <p:sp>
        <p:nvSpPr>
          <p:cNvPr id="5" name="Выноска-облако 4"/>
          <p:cNvSpPr/>
          <p:nvPr/>
        </p:nvSpPr>
        <p:spPr>
          <a:xfrm>
            <a:off x="4071934" y="500042"/>
            <a:ext cx="4214842" cy="2214578"/>
          </a:xfrm>
          <a:prstGeom prst="cloudCallout">
            <a:avLst>
              <a:gd name="adj1" fmla="val -91882"/>
              <a:gd name="adj2" fmla="val 931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Ши </a:t>
            </a:r>
            <a:r>
              <a:rPr lang="ru-RU" sz="2800" b="1" dirty="0" err="1" smtClean="0">
                <a:solidFill>
                  <a:schemeClr val="tx1"/>
                </a:solidFill>
              </a:rPr>
              <a:t>эжытэеэ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кинодо</a:t>
            </a:r>
            <a:r>
              <a:rPr lang="ru-RU" sz="2800" b="1" dirty="0" smtClean="0">
                <a:solidFill>
                  <a:schemeClr val="tx1"/>
                </a:solidFill>
              </a:rPr>
              <a:t> … 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43306" y="3357562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Comic Sans MS" pitchFamily="66" charset="0"/>
              </a:rPr>
              <a:t>З</a:t>
            </a:r>
            <a:r>
              <a:rPr lang="en-US" sz="3200" dirty="0" smtClean="0">
                <a:solidFill>
                  <a:schemeClr val="tx1"/>
                </a:solidFill>
                <a:latin typeface="Comic Sans MS" pitchFamily="66" charset="0"/>
              </a:rPr>
              <a:t>Y</a:t>
            </a:r>
            <a:r>
              <a:rPr lang="ru-RU" sz="3200" dirty="0" smtClean="0">
                <a:solidFill>
                  <a:schemeClr val="tx1"/>
                </a:solidFill>
                <a:latin typeface="Comic Sans MS" pitchFamily="66" charset="0"/>
              </a:rPr>
              <a:t>Б</a:t>
            </a:r>
            <a:r>
              <a:rPr lang="en-US" sz="3200" dirty="0" smtClean="0">
                <a:solidFill>
                  <a:schemeClr val="tx1"/>
                </a:solidFill>
                <a:latin typeface="Comic Sans MS" pitchFamily="66" charset="0"/>
              </a:rPr>
              <a:t>!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43304" y="3357562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 smtClean="0">
                <a:solidFill>
                  <a:schemeClr val="tx1"/>
                </a:solidFill>
                <a:latin typeface="Comic Sans MS" pitchFamily="66" charset="0"/>
              </a:rPr>
              <a:t>ошоош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72264" y="3357562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 smtClean="0">
                <a:solidFill>
                  <a:schemeClr val="tx1"/>
                </a:solidFill>
                <a:latin typeface="Comic Sans MS" pitchFamily="66" charset="0"/>
              </a:rPr>
              <a:t>ошооб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40449" y="3366690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Comic Sans MS" pitchFamily="66" charset="0"/>
              </a:rPr>
              <a:t>БУРУУ</a:t>
            </a:r>
            <a:r>
              <a:rPr lang="en-US" sz="3200" dirty="0" smtClean="0">
                <a:solidFill>
                  <a:schemeClr val="tx1"/>
                </a:solidFill>
                <a:latin typeface="Comic Sans MS" pitchFamily="66" charset="0"/>
              </a:rPr>
              <a:t>!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" name="Солнце 9">
            <a:hlinkClick r:id="" action="ppaction://hlinkshowjump?jump=nextslide"/>
          </p:cNvPr>
          <p:cNvSpPr/>
          <p:nvPr/>
        </p:nvSpPr>
        <p:spPr>
          <a:xfrm>
            <a:off x="5500694" y="5000636"/>
            <a:ext cx="3175762" cy="1214446"/>
          </a:xfrm>
          <a:prstGeom prst="su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tx1"/>
                </a:solidFill>
              </a:rPr>
              <a:t>саашаань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85720" y="2928934"/>
            <a:ext cx="3071834" cy="3614750"/>
          </a:xfrm>
        </p:spPr>
      </p:pic>
      <p:sp>
        <p:nvSpPr>
          <p:cNvPr id="5" name="Выноска-облако 4"/>
          <p:cNvSpPr/>
          <p:nvPr/>
        </p:nvSpPr>
        <p:spPr>
          <a:xfrm>
            <a:off x="4071934" y="500042"/>
            <a:ext cx="4214842" cy="2214578"/>
          </a:xfrm>
          <a:prstGeom prst="cloudCallout">
            <a:avLst>
              <a:gd name="adj1" fmla="val -91882"/>
              <a:gd name="adj2" fmla="val 931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1"/>
                </a:solidFill>
              </a:rPr>
              <a:t>Тэрэ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дуушан</a:t>
            </a:r>
            <a:r>
              <a:rPr lang="ru-RU" sz="2800" b="1" dirty="0" smtClean="0">
                <a:solidFill>
                  <a:schemeClr val="tx1"/>
                </a:solidFill>
              </a:rPr>
              <a:t> … 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43306" y="3357562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Comic Sans MS" pitchFamily="66" charset="0"/>
              </a:rPr>
              <a:t>БУРУУ</a:t>
            </a:r>
            <a:r>
              <a:rPr lang="en-US" sz="3200" dirty="0" smtClean="0">
                <a:solidFill>
                  <a:schemeClr val="tx1"/>
                </a:solidFill>
                <a:latin typeface="Comic Sans MS" pitchFamily="66" charset="0"/>
              </a:rPr>
              <a:t>!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43306" y="3356512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дууланаш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72264" y="3357562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 smtClean="0">
                <a:solidFill>
                  <a:schemeClr val="tx1"/>
                </a:solidFill>
                <a:latin typeface="Comic Sans MS" pitchFamily="66" charset="0"/>
              </a:rPr>
              <a:t>дуулана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72264" y="3366690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en-US" sz="3200" dirty="0" smtClean="0">
                <a:solidFill>
                  <a:schemeClr val="tx1"/>
                </a:solidFill>
                <a:latin typeface="Comic Sans MS" pitchFamily="66" charset="0"/>
              </a:rPr>
              <a:t>!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" name="Солнце 9">
            <a:hlinkClick r:id="" action="ppaction://hlinkshowjump?jump=nextslide"/>
          </p:cNvPr>
          <p:cNvSpPr/>
          <p:nvPr/>
        </p:nvSpPr>
        <p:spPr>
          <a:xfrm>
            <a:off x="5500694" y="5000636"/>
            <a:ext cx="3247770" cy="1214446"/>
          </a:xfrm>
          <a:prstGeom prst="su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tx1"/>
                </a:solidFill>
              </a:rPr>
              <a:t>саашаань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85720" y="2928934"/>
            <a:ext cx="3071834" cy="3614750"/>
          </a:xfrm>
        </p:spPr>
      </p:pic>
      <p:sp>
        <p:nvSpPr>
          <p:cNvPr id="5" name="Выноска-облако 4"/>
          <p:cNvSpPr/>
          <p:nvPr/>
        </p:nvSpPr>
        <p:spPr>
          <a:xfrm>
            <a:off x="4071933" y="500042"/>
            <a:ext cx="4857767" cy="2214578"/>
          </a:xfrm>
          <a:prstGeom prst="cloudCallout">
            <a:avLst>
              <a:gd name="adj1" fmla="val -91882"/>
              <a:gd name="adj2" fmla="val 931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1"/>
                </a:solidFill>
              </a:rPr>
              <a:t>Бидэ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олимпиадада</a:t>
            </a:r>
            <a:r>
              <a:rPr lang="ru-RU" sz="2800" b="1" dirty="0" smtClean="0">
                <a:solidFill>
                  <a:schemeClr val="tx1"/>
                </a:solidFill>
              </a:rPr>
              <a:t> … 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43306" y="3357562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БУРУУ</a:t>
            </a:r>
            <a:r>
              <a:rPr lang="en-US" sz="3200" dirty="0" smtClean="0">
                <a:solidFill>
                  <a:schemeClr val="tx1"/>
                </a:solidFill>
                <a:latin typeface="Comic Sans MS" pitchFamily="66" charset="0"/>
              </a:rPr>
              <a:t>!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68692" y="3357561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ошооб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72264" y="3357562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ошообди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606158" y="3357562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en-US" sz="3200" dirty="0" smtClean="0">
                <a:solidFill>
                  <a:schemeClr val="tx1"/>
                </a:solidFill>
                <a:latin typeface="Comic Sans MS" pitchFamily="66" charset="0"/>
              </a:rPr>
              <a:t>!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" name="Солнце 9">
            <a:hlinkClick r:id="" action="ppaction://hlinkshowjump?jump=nextslide"/>
          </p:cNvPr>
          <p:cNvSpPr/>
          <p:nvPr/>
        </p:nvSpPr>
        <p:spPr>
          <a:xfrm>
            <a:off x="5500694" y="5000636"/>
            <a:ext cx="3175762" cy="1214446"/>
          </a:xfrm>
          <a:prstGeom prst="su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tx1"/>
                </a:solidFill>
              </a:rPr>
              <a:t>саашаань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85720" y="2928934"/>
            <a:ext cx="3071834" cy="3614750"/>
          </a:xfrm>
        </p:spPr>
      </p:pic>
      <p:sp>
        <p:nvSpPr>
          <p:cNvPr id="5" name="Выноска-облако 4"/>
          <p:cNvSpPr/>
          <p:nvPr/>
        </p:nvSpPr>
        <p:spPr>
          <a:xfrm>
            <a:off x="4071934" y="500042"/>
            <a:ext cx="4214842" cy="2214578"/>
          </a:xfrm>
          <a:prstGeom prst="cloudCallout">
            <a:avLst>
              <a:gd name="adj1" fmla="val -91882"/>
              <a:gd name="adj2" fmla="val 931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Та </a:t>
            </a:r>
            <a:r>
              <a:rPr lang="ru-RU" sz="2800" b="1" dirty="0" err="1" smtClean="0">
                <a:solidFill>
                  <a:schemeClr val="tx1"/>
                </a:solidFill>
              </a:rPr>
              <a:t>суглаанда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1928" y="3357562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61928" y="3357562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ерыт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72264" y="3357562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ерыш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72264" y="3362530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БУРУУ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олнце 9">
            <a:hlinkClick r:id="" action="ppaction://hlinkshowjump?jump=nextslide"/>
          </p:cNvPr>
          <p:cNvSpPr/>
          <p:nvPr/>
        </p:nvSpPr>
        <p:spPr>
          <a:xfrm>
            <a:off x="5292079" y="5000636"/>
            <a:ext cx="3637621" cy="1452700"/>
          </a:xfrm>
          <a:prstGeom prst="su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</a:rPr>
              <a:t>саашаань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85720" y="2928934"/>
            <a:ext cx="3071834" cy="3614750"/>
          </a:xfrm>
        </p:spPr>
      </p:pic>
      <p:sp>
        <p:nvSpPr>
          <p:cNvPr id="5" name="Выноска-облако 4"/>
          <p:cNvSpPr/>
          <p:nvPr/>
        </p:nvSpPr>
        <p:spPr>
          <a:xfrm>
            <a:off x="4071934" y="500042"/>
            <a:ext cx="4214842" cy="2214578"/>
          </a:xfrm>
          <a:prstGeom prst="cloudCallout">
            <a:avLst>
              <a:gd name="adj1" fmla="val -91882"/>
              <a:gd name="adj2" fmla="val 931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1"/>
                </a:solidFill>
              </a:rPr>
              <a:t>Тэдэ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дуу</a:t>
            </a:r>
            <a:r>
              <a:rPr lang="ru-RU" sz="2800" b="1" dirty="0" smtClean="0">
                <a:solidFill>
                  <a:schemeClr val="tx1"/>
                </a:solidFill>
              </a:rPr>
              <a:t> … 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43306" y="3357562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43305" y="3357562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дуулана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72264" y="3357562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 smtClean="0">
                <a:solidFill>
                  <a:schemeClr val="tx1"/>
                </a:solidFill>
                <a:latin typeface="Comic Sans MS" pitchFamily="66" charset="0"/>
              </a:rPr>
              <a:t>дууланаб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72264" y="3372986"/>
            <a:ext cx="2357437" cy="92868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БУРУУ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олнце 9">
            <a:hlinkClick r:id="" action="ppaction://hlinkshowjump?jump=nextslide"/>
          </p:cNvPr>
          <p:cNvSpPr/>
          <p:nvPr/>
        </p:nvSpPr>
        <p:spPr>
          <a:xfrm>
            <a:off x="5500694" y="5000636"/>
            <a:ext cx="2786082" cy="1214446"/>
          </a:xfrm>
          <a:prstGeom prst="su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tx1"/>
                </a:solidFill>
              </a:rPr>
              <a:t>саашань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928934"/>
            <a:ext cx="3071834" cy="3614750"/>
          </a:xfrm>
        </p:spPr>
      </p:pic>
      <p:sp>
        <p:nvSpPr>
          <p:cNvPr id="10" name="Солнце 9">
            <a:hlinkClick r:id="" action="ppaction://hlinkshowjump?jump=firstslide"/>
          </p:cNvPr>
          <p:cNvSpPr/>
          <p:nvPr/>
        </p:nvSpPr>
        <p:spPr>
          <a:xfrm>
            <a:off x="5500694" y="5000636"/>
            <a:ext cx="3319778" cy="1214446"/>
          </a:xfrm>
          <a:prstGeom prst="su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</a:rPr>
              <a:t>саашань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4071934" y="0"/>
            <a:ext cx="5072066" cy="3000372"/>
          </a:xfrm>
          <a:prstGeom prst="cloudCallout">
            <a:avLst>
              <a:gd name="adj1" fmla="val -91882"/>
              <a:gd name="adj2" fmla="val 9313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err="1" smtClean="0">
                <a:solidFill>
                  <a:schemeClr val="tx1"/>
                </a:solidFill>
              </a:rPr>
              <a:t>Баяртай</a:t>
            </a:r>
            <a:r>
              <a:rPr lang="ru-RU" sz="5400" b="1" dirty="0" smtClean="0">
                <a:solidFill>
                  <a:schemeClr val="tx1"/>
                </a:solidFill>
              </a:rPr>
              <a:t> </a:t>
            </a:r>
            <a:r>
              <a:rPr lang="en-US" sz="5400" b="1" dirty="0" smtClean="0">
                <a:solidFill>
                  <a:schemeClr val="tx1"/>
                </a:solidFill>
              </a:rPr>
              <a:t>!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928934"/>
            <a:ext cx="3071834" cy="3614750"/>
          </a:xfrm>
        </p:spPr>
      </p:pic>
      <p:sp>
        <p:nvSpPr>
          <p:cNvPr id="10" name="Солнце 9">
            <a:hlinkClick r:id="" action="ppaction://hlinkshowjump?jump=firstslide"/>
          </p:cNvPr>
          <p:cNvSpPr/>
          <p:nvPr/>
        </p:nvSpPr>
        <p:spPr>
          <a:xfrm>
            <a:off x="5317862" y="5009361"/>
            <a:ext cx="3430602" cy="1214446"/>
          </a:xfrm>
          <a:prstGeom prst="su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</a:rPr>
              <a:t>саашань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3143240" y="0"/>
            <a:ext cx="5429288" cy="4143380"/>
          </a:xfrm>
          <a:prstGeom prst="cloudCallout">
            <a:avLst>
              <a:gd name="adj1" fmla="val -63444"/>
              <a:gd name="adj2" fmla="val 424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Используемые ресурсы:</a:t>
            </a:r>
          </a:p>
          <a:p>
            <a:pPr algn="ctr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  <a:hlinkClick r:id="rId3"/>
              </a:rPr>
              <a:t>http://dreamworlds.ru/uploads/posts/2011-06/1306974274_3.png</a:t>
            </a:r>
            <a:r>
              <a:rPr lang="ru-RU" b="1" dirty="0" smtClean="0">
                <a:solidFill>
                  <a:schemeClr val="tx1"/>
                </a:solidFill>
              </a:rPr>
              <a:t>   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  <a:hlinkClick r:id="rId4"/>
              </a:rPr>
              <a:t>https://www.dreamworld.com.au/assets/dreamworld/images/dreamworks-header/panda.png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  <a:hlinkClick r:id="rId5"/>
              </a:rPr>
              <a:t>http://pngimg.com/uploads/panda/panda_PNG36.png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buFont typeface="Arial" pitchFamily="34" charset="0"/>
              <a:buChar char="•"/>
            </a:pP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103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Интерактивный тренажер «личные местоимения»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user</cp:lastModifiedBy>
  <cp:revision>28</cp:revision>
  <dcterms:created xsi:type="dcterms:W3CDTF">2017-11-15T19:17:23Z</dcterms:created>
  <dcterms:modified xsi:type="dcterms:W3CDTF">2020-03-15T12:21:11Z</dcterms:modified>
</cp:coreProperties>
</file>